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5"/>
  </p:sldMasterIdLst>
  <p:notesMasterIdLst>
    <p:notesMasterId r:id="rId57"/>
  </p:notesMasterIdLst>
  <p:sldIdLst>
    <p:sldId id="325" r:id="rId6"/>
    <p:sldId id="565" r:id="rId7"/>
    <p:sldId id="324" r:id="rId8"/>
    <p:sldId id="275" r:id="rId9"/>
    <p:sldId id="296" r:id="rId10"/>
    <p:sldId id="472" r:id="rId11"/>
    <p:sldId id="326" r:id="rId12"/>
    <p:sldId id="290" r:id="rId13"/>
    <p:sldId id="588" r:id="rId14"/>
    <p:sldId id="550" r:id="rId15"/>
    <p:sldId id="546" r:id="rId16"/>
    <p:sldId id="578" r:id="rId17"/>
    <p:sldId id="374" r:id="rId18"/>
    <p:sldId id="319" r:id="rId19"/>
    <p:sldId id="551" r:id="rId20"/>
    <p:sldId id="545" r:id="rId21"/>
    <p:sldId id="581" r:id="rId22"/>
    <p:sldId id="615" r:id="rId23"/>
    <p:sldId id="583" r:id="rId24"/>
    <p:sldId id="557" r:id="rId25"/>
    <p:sldId id="584" r:id="rId26"/>
    <p:sldId id="558" r:id="rId27"/>
    <p:sldId id="359" r:id="rId28"/>
    <p:sldId id="541" r:id="rId29"/>
    <p:sldId id="547" r:id="rId30"/>
    <p:sldId id="555" r:id="rId31"/>
    <p:sldId id="585" r:id="rId32"/>
    <p:sldId id="539" r:id="rId33"/>
    <p:sldId id="586" r:id="rId34"/>
    <p:sldId id="587" r:id="rId35"/>
    <p:sldId id="540" r:id="rId36"/>
    <p:sldId id="548" r:id="rId37"/>
    <p:sldId id="293" r:id="rId38"/>
    <p:sldId id="577" r:id="rId39"/>
    <p:sldId id="542" r:id="rId40"/>
    <p:sldId id="559" r:id="rId41"/>
    <p:sldId id="474" r:id="rId42"/>
    <p:sldId id="261" r:id="rId43"/>
    <p:sldId id="309" r:id="rId44"/>
    <p:sldId id="554" r:id="rId45"/>
    <p:sldId id="549" r:id="rId46"/>
    <p:sldId id="616" r:id="rId47"/>
    <p:sldId id="556" r:id="rId48"/>
    <p:sldId id="617" r:id="rId49"/>
    <p:sldId id="618" r:id="rId50"/>
    <p:sldId id="560" r:id="rId51"/>
    <p:sldId id="561" r:id="rId52"/>
    <p:sldId id="562" r:id="rId53"/>
    <p:sldId id="619" r:id="rId54"/>
    <p:sldId id="552" r:id="rId55"/>
    <p:sldId id="470" r:id="rId56"/>
  </p:sldIdLst>
  <p:sldSz cx="12192000" cy="6858000"/>
  <p:notesSz cx="7315200" cy="96012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formation for trainer" id="{8CEA306A-3AFD-4FA4-B42E-66056F9AED81}">
          <p14:sldIdLst>
            <p14:sldId id="325"/>
            <p14:sldId id="565"/>
            <p14:sldId id="324"/>
          </p14:sldIdLst>
        </p14:section>
        <p14:section name="START training" id="{757A2CBE-C2A8-4FF3-99F8-70C5195CA904}">
          <p14:sldIdLst>
            <p14:sldId id="275"/>
          </p14:sldIdLst>
        </p14:section>
        <p14:section name="Introduction" id="{28DB9C03-DB8A-4F15-B7AF-A82E82269ACB}">
          <p14:sldIdLst>
            <p14:sldId id="296"/>
            <p14:sldId id="472"/>
            <p14:sldId id="326"/>
          </p14:sldIdLst>
        </p14:section>
        <p14:section name="Recap" id="{7994BA61-255B-4E39-9F35-0DB47505CCD6}">
          <p14:sldIdLst>
            <p14:sldId id="290"/>
            <p14:sldId id="588"/>
          </p14:sldIdLst>
        </p14:section>
        <p14:section name="Form an Energy Working Group" id="{15F29D5D-9A0C-43E1-82AF-ECAE016C4BA4}">
          <p14:sldIdLst>
            <p14:sldId id="550"/>
          </p14:sldIdLst>
        </p14:section>
        <p14:section name="Impact ambition" id="{3EB79F0B-4384-4436-8427-6E76CAFEFEE2}">
          <p14:sldIdLst>
            <p14:sldId id="546"/>
            <p14:sldId id="578"/>
            <p14:sldId id="374"/>
            <p14:sldId id="319"/>
            <p14:sldId id="551"/>
          </p14:sldIdLst>
        </p14:section>
        <p14:section name="Services and activities" id="{5ACBCB89-402E-4109-9E48-3213F158D48C}">
          <p14:sldIdLst>
            <p14:sldId id="545"/>
            <p14:sldId id="581"/>
            <p14:sldId id="615"/>
            <p14:sldId id="583"/>
            <p14:sldId id="557"/>
            <p14:sldId id="584"/>
            <p14:sldId id="558"/>
            <p14:sldId id="359"/>
            <p14:sldId id="541"/>
          </p14:sldIdLst>
        </p14:section>
        <p14:section name="Motivate SMEs" id="{72AB7300-AE64-4680-9737-3F188A8BE6BC}">
          <p14:sldIdLst>
            <p14:sldId id="547"/>
            <p14:sldId id="555"/>
            <p14:sldId id="585"/>
            <p14:sldId id="539"/>
            <p14:sldId id="586"/>
            <p14:sldId id="587"/>
            <p14:sldId id="540"/>
          </p14:sldIdLst>
        </p14:section>
        <p14:section name="Stakeholder network" id="{ABA4C1F0-72BF-43B5-82CA-4FEB703D4823}">
          <p14:sldIdLst>
            <p14:sldId id="548"/>
            <p14:sldId id="293"/>
            <p14:sldId id="577"/>
            <p14:sldId id="542"/>
          </p14:sldIdLst>
        </p14:section>
        <p14:section name="Wrap-up" id="{70E2EA61-7F19-4E0B-B6C1-BE22F4FA154E}">
          <p14:sldIdLst>
            <p14:sldId id="559"/>
            <p14:sldId id="474"/>
            <p14:sldId id="261"/>
            <p14:sldId id="309"/>
          </p14:sldIdLst>
        </p14:section>
        <p14:section name="Examples (alternatives)" id="{48B3478A-0C82-4A7B-A3CB-1966F750F685}">
          <p14:sldIdLst/>
        </p14:section>
        <p14:section name="Italy" id="{D54A26C5-C2FF-4F0E-B070-9A0FEDF53C66}">
          <p14:sldIdLst>
            <p14:sldId id="554"/>
            <p14:sldId id="549"/>
          </p14:sldIdLst>
        </p14:section>
        <p14:section name="Romania" id="{A702B2AF-1E62-4897-A4AD-1FC1B6029ED2}">
          <p14:sldIdLst>
            <p14:sldId id="616"/>
          </p14:sldIdLst>
        </p14:section>
        <p14:section name="the Netherlands" id="{17F3CB84-2B3D-47D1-B209-90AD5A08332F}">
          <p14:sldIdLst>
            <p14:sldId id="556"/>
            <p14:sldId id="617"/>
            <p14:sldId id="618"/>
            <p14:sldId id="560"/>
            <p14:sldId id="561"/>
            <p14:sldId id="562"/>
          </p14:sldIdLst>
        </p14:section>
        <p14:section name="Germany" id="{9C35E493-8425-427E-A4CB-3DDDF3AA4921}">
          <p14:sldIdLst>
            <p14:sldId id="619"/>
            <p14:sldId id="552"/>
          </p14:sldIdLst>
        </p14:section>
        <p14:section name="Sweden" id="{1BBE4946-1572-48CC-A2AD-C021E1265B36}">
          <p14:sldIdLst>
            <p14:sldId id="47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200"/>
    <a:srgbClr val="8DC63F"/>
    <a:srgbClr val="9499FE"/>
    <a:srgbClr val="034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A29DFB-D0B3-49BC-B4FB-AB2A6969A7E9}" v="51" dt="2022-05-24T14:51:55.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autoAdjust="0"/>
    <p:restoredTop sz="71295" autoAdjust="0"/>
  </p:normalViewPr>
  <p:slideViewPr>
    <p:cSldViewPr snapToGrid="0">
      <p:cViewPr varScale="1">
        <p:scale>
          <a:sx n="47" d="100"/>
          <a:sy n="47" d="100"/>
        </p:scale>
        <p:origin x="1692"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0" d="100"/>
          <a:sy n="60" d="100"/>
        </p:scale>
        <p:origin x="3178" y="3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os, M.A. (Manuela)" userId="85de514f-d8a4-4ff0-baf0-d5cad55bf1cc" providerId="ADAL" clId="{B6358FF7-A759-4313-8B02-4AEB8734F61A}"/>
    <pc:docChg chg="undo custSel modSld modNotesMaster">
      <pc:chgData name="Loos, M.A. (Manuela)" userId="85de514f-d8a4-4ff0-baf0-d5cad55bf1cc" providerId="ADAL" clId="{B6358FF7-A759-4313-8B02-4AEB8734F61A}" dt="2022-01-31T13:53:56.252" v="276" actId="20577"/>
      <pc:docMkLst>
        <pc:docMk/>
      </pc:docMkLst>
      <pc:sldChg chg="modNotes modNotesTx">
        <pc:chgData name="Loos, M.A. (Manuela)" userId="85de514f-d8a4-4ff0-baf0-d5cad55bf1cc" providerId="ADAL" clId="{B6358FF7-A759-4313-8B02-4AEB8734F61A}" dt="2022-01-31T10:55:43.405" v="145" actId="115"/>
        <pc:sldMkLst>
          <pc:docMk/>
          <pc:sldMk cId="1351412000" sldId="290"/>
        </pc:sldMkLst>
      </pc:sldChg>
      <pc:sldChg chg="modNotes modNotesTx">
        <pc:chgData name="Loos, M.A. (Manuela)" userId="85de514f-d8a4-4ff0-baf0-d5cad55bf1cc" providerId="ADAL" clId="{B6358FF7-A759-4313-8B02-4AEB8734F61A}" dt="2022-01-31T13:31:35.949" v="220"/>
        <pc:sldMkLst>
          <pc:docMk/>
          <pc:sldMk cId="299548077" sldId="293"/>
        </pc:sldMkLst>
      </pc:sldChg>
      <pc:sldChg chg="modSp mod modNotes modNotesTx">
        <pc:chgData name="Loos, M.A. (Manuela)" userId="85de514f-d8a4-4ff0-baf0-d5cad55bf1cc" providerId="ADAL" clId="{B6358FF7-A759-4313-8B02-4AEB8734F61A}" dt="2022-01-31T13:45:00.273" v="266" actId="14100"/>
        <pc:sldMkLst>
          <pc:docMk/>
          <pc:sldMk cId="366829655" sldId="296"/>
        </pc:sldMkLst>
        <pc:spChg chg="mod">
          <ac:chgData name="Loos, M.A. (Manuela)" userId="85de514f-d8a4-4ff0-baf0-d5cad55bf1cc" providerId="ADAL" clId="{B6358FF7-A759-4313-8B02-4AEB8734F61A}" dt="2022-01-31T13:33:55.017" v="224" actId="255"/>
          <ac:spMkLst>
            <pc:docMk/>
            <pc:sldMk cId="366829655" sldId="296"/>
            <ac:spMk id="37" creationId="{69B6E25C-3C3E-49A7-A5D3-F40636DC2CDD}"/>
          </ac:spMkLst>
        </pc:spChg>
        <pc:spChg chg="mod">
          <ac:chgData name="Loos, M.A. (Manuela)" userId="85de514f-d8a4-4ff0-baf0-d5cad55bf1cc" providerId="ADAL" clId="{B6358FF7-A759-4313-8B02-4AEB8734F61A}" dt="2022-01-31T13:33:41.397" v="221" actId="255"/>
          <ac:spMkLst>
            <pc:docMk/>
            <pc:sldMk cId="366829655" sldId="296"/>
            <ac:spMk id="38" creationId="{885DFE4D-38C6-4603-9F17-06298227F91F}"/>
          </ac:spMkLst>
        </pc:spChg>
        <pc:spChg chg="mod">
          <ac:chgData name="Loos, M.A. (Manuela)" userId="85de514f-d8a4-4ff0-baf0-d5cad55bf1cc" providerId="ADAL" clId="{B6358FF7-A759-4313-8B02-4AEB8734F61A}" dt="2022-01-31T13:33:46.967" v="223" actId="27636"/>
          <ac:spMkLst>
            <pc:docMk/>
            <pc:sldMk cId="366829655" sldId="296"/>
            <ac:spMk id="40" creationId="{460E9ACB-10CB-4E36-9826-26B22877AE2D}"/>
          </ac:spMkLst>
        </pc:spChg>
        <pc:spChg chg="mod">
          <ac:chgData name="Loos, M.A. (Manuela)" userId="85de514f-d8a4-4ff0-baf0-d5cad55bf1cc" providerId="ADAL" clId="{B6358FF7-A759-4313-8B02-4AEB8734F61A}" dt="2022-01-31T13:33:41.397" v="221" actId="255"/>
          <ac:spMkLst>
            <pc:docMk/>
            <pc:sldMk cId="366829655" sldId="296"/>
            <ac:spMk id="46" creationId="{28B7611A-EFE2-4E58-A336-5456E1A3D81A}"/>
          </ac:spMkLst>
        </pc:spChg>
        <pc:spChg chg="mod">
          <ac:chgData name="Loos, M.A. (Manuela)" userId="85de514f-d8a4-4ff0-baf0-d5cad55bf1cc" providerId="ADAL" clId="{B6358FF7-A759-4313-8B02-4AEB8734F61A}" dt="2022-01-31T13:33:41.397" v="221" actId="255"/>
          <ac:spMkLst>
            <pc:docMk/>
            <pc:sldMk cId="366829655" sldId="296"/>
            <ac:spMk id="47" creationId="{44124F8B-595A-4CD1-BF29-EA54EB5E27DA}"/>
          </ac:spMkLst>
        </pc:spChg>
      </pc:sldChg>
      <pc:sldChg chg="modSp mod modNotesTx">
        <pc:chgData name="Loos, M.A. (Manuela)" userId="85de514f-d8a4-4ff0-baf0-d5cad55bf1cc" providerId="ADAL" clId="{B6358FF7-A759-4313-8B02-4AEB8734F61A}" dt="2022-01-31T10:57:28.349" v="149" actId="115"/>
        <pc:sldMkLst>
          <pc:docMk/>
          <pc:sldMk cId="312296113" sldId="319"/>
        </pc:sldMkLst>
        <pc:spChg chg="mod">
          <ac:chgData name="Loos, M.A. (Manuela)" userId="85de514f-d8a4-4ff0-baf0-d5cad55bf1cc" providerId="ADAL" clId="{B6358FF7-A759-4313-8B02-4AEB8734F61A}" dt="2022-01-31T10:57:17.314" v="148" actId="14100"/>
          <ac:spMkLst>
            <pc:docMk/>
            <pc:sldMk cId="312296113" sldId="319"/>
            <ac:spMk id="3" creationId="{B33FC988-E23C-454D-A394-3B2479ACC87F}"/>
          </ac:spMkLst>
        </pc:spChg>
      </pc:sldChg>
      <pc:sldChg chg="modSp mod">
        <pc:chgData name="Loos, M.A. (Manuela)" userId="85de514f-d8a4-4ff0-baf0-d5cad55bf1cc" providerId="ADAL" clId="{B6358FF7-A759-4313-8B02-4AEB8734F61A}" dt="2022-01-31T10:50:54.181" v="138" actId="20577"/>
        <pc:sldMkLst>
          <pc:docMk/>
          <pc:sldMk cId="4022992603" sldId="324"/>
        </pc:sldMkLst>
        <pc:spChg chg="mod">
          <ac:chgData name="Loos, M.A. (Manuela)" userId="85de514f-d8a4-4ff0-baf0-d5cad55bf1cc" providerId="ADAL" clId="{B6358FF7-A759-4313-8B02-4AEB8734F61A}" dt="2022-01-31T10:50:54.181" v="138" actId="20577"/>
          <ac:spMkLst>
            <pc:docMk/>
            <pc:sldMk cId="4022992603" sldId="324"/>
            <ac:spMk id="3" creationId="{9F4D7860-B9EE-40DC-92EA-164F7DF354FA}"/>
          </ac:spMkLst>
        </pc:spChg>
      </pc:sldChg>
      <pc:sldChg chg="modNotesTx">
        <pc:chgData name="Loos, M.A. (Manuela)" userId="85de514f-d8a4-4ff0-baf0-d5cad55bf1cc" providerId="ADAL" clId="{B6358FF7-A759-4313-8B02-4AEB8734F61A}" dt="2022-01-31T10:54:17.485" v="140" actId="115"/>
        <pc:sldMkLst>
          <pc:docMk/>
          <pc:sldMk cId="4192052" sldId="326"/>
        </pc:sldMkLst>
      </pc:sldChg>
      <pc:sldChg chg="modNotes modNotesTx">
        <pc:chgData name="Loos, M.A. (Manuela)" userId="85de514f-d8a4-4ff0-baf0-d5cad55bf1cc" providerId="ADAL" clId="{B6358FF7-A759-4313-8B02-4AEB8734F61A}" dt="2022-01-31T13:38:04.344" v="242" actId="14100"/>
        <pc:sldMkLst>
          <pc:docMk/>
          <pc:sldMk cId="1251990597" sldId="359"/>
        </pc:sldMkLst>
      </pc:sldChg>
      <pc:sldChg chg="modNotes">
        <pc:chgData name="Loos, M.A. (Manuela)" userId="85de514f-d8a4-4ff0-baf0-d5cad55bf1cc" providerId="ADAL" clId="{B6358FF7-A759-4313-8B02-4AEB8734F61A}" dt="2022-01-28T13:13:55.249" v="17" actId="948"/>
        <pc:sldMkLst>
          <pc:docMk/>
          <pc:sldMk cId="286435332" sldId="374"/>
        </pc:sldMkLst>
      </pc:sldChg>
      <pc:sldChg chg="modNotes modNotesTx">
        <pc:chgData name="Loos, M.A. (Manuela)" userId="85de514f-d8a4-4ff0-baf0-d5cad55bf1cc" providerId="ADAL" clId="{B6358FF7-A759-4313-8B02-4AEB8734F61A}" dt="2022-01-31T13:41:35.503" v="262" actId="20577"/>
        <pc:sldMkLst>
          <pc:docMk/>
          <pc:sldMk cId="1445263781" sldId="470"/>
        </pc:sldMkLst>
      </pc:sldChg>
      <pc:sldChg chg="modSp mod modNotes">
        <pc:chgData name="Loos, M.A. (Manuela)" userId="85de514f-d8a4-4ff0-baf0-d5cad55bf1cc" providerId="ADAL" clId="{B6358FF7-A759-4313-8B02-4AEB8734F61A}" dt="2022-01-31T10:54:05.180" v="139" actId="14100"/>
        <pc:sldMkLst>
          <pc:docMk/>
          <pc:sldMk cId="1275019436" sldId="472"/>
        </pc:sldMkLst>
        <pc:spChg chg="mod">
          <ac:chgData name="Loos, M.A. (Manuela)" userId="85de514f-d8a4-4ff0-baf0-d5cad55bf1cc" providerId="ADAL" clId="{B6358FF7-A759-4313-8B02-4AEB8734F61A}" dt="2022-01-31T10:54:05.180" v="139" actId="14100"/>
          <ac:spMkLst>
            <pc:docMk/>
            <pc:sldMk cId="1275019436" sldId="472"/>
            <ac:spMk id="14" creationId="{FD63F6DA-E20E-4770-B4D2-1B584A6CFE5D}"/>
          </ac:spMkLst>
        </pc:spChg>
      </pc:sldChg>
      <pc:sldChg chg="modNotes modNotesTx">
        <pc:chgData name="Loos, M.A. (Manuela)" userId="85de514f-d8a4-4ff0-baf0-d5cad55bf1cc" providerId="ADAL" clId="{B6358FF7-A759-4313-8B02-4AEB8734F61A}" dt="2022-01-31T11:10:44.530" v="165" actId="115"/>
        <pc:sldMkLst>
          <pc:docMk/>
          <pc:sldMk cId="2190368948" sldId="474"/>
        </pc:sldMkLst>
      </pc:sldChg>
      <pc:sldChg chg="modNotes">
        <pc:chgData name="Loos, M.A. (Manuela)" userId="85de514f-d8a4-4ff0-baf0-d5cad55bf1cc" providerId="ADAL" clId="{B6358FF7-A759-4313-8B02-4AEB8734F61A}" dt="2022-01-31T13:31:35.949" v="220"/>
        <pc:sldMkLst>
          <pc:docMk/>
          <pc:sldMk cId="335792253" sldId="539"/>
        </pc:sldMkLst>
      </pc:sldChg>
      <pc:sldChg chg="modNotesTx">
        <pc:chgData name="Loos, M.A. (Manuela)" userId="85de514f-d8a4-4ff0-baf0-d5cad55bf1cc" providerId="ADAL" clId="{B6358FF7-A759-4313-8B02-4AEB8734F61A}" dt="2022-01-31T13:47:08.622" v="270" actId="6549"/>
        <pc:sldMkLst>
          <pc:docMk/>
          <pc:sldMk cId="3885677457" sldId="540"/>
        </pc:sldMkLst>
      </pc:sldChg>
      <pc:sldChg chg="modNotes modNotesTx">
        <pc:chgData name="Loos, M.A. (Manuela)" userId="85de514f-d8a4-4ff0-baf0-d5cad55bf1cc" providerId="ADAL" clId="{B6358FF7-A759-4313-8B02-4AEB8734F61A}" dt="2022-01-31T13:44:42.292" v="264" actId="14100"/>
        <pc:sldMkLst>
          <pc:docMk/>
          <pc:sldMk cId="196562203" sldId="541"/>
        </pc:sldMkLst>
      </pc:sldChg>
      <pc:sldChg chg="modNotes">
        <pc:chgData name="Loos, M.A. (Manuela)" userId="85de514f-d8a4-4ff0-baf0-d5cad55bf1cc" providerId="ADAL" clId="{B6358FF7-A759-4313-8B02-4AEB8734F61A}" dt="2022-01-28T13:18:22.892" v="51" actId="313"/>
        <pc:sldMkLst>
          <pc:docMk/>
          <pc:sldMk cId="3409943259" sldId="542"/>
        </pc:sldMkLst>
      </pc:sldChg>
      <pc:sldChg chg="modSp mod">
        <pc:chgData name="Loos, M.A. (Manuela)" userId="85de514f-d8a4-4ff0-baf0-d5cad55bf1cc" providerId="ADAL" clId="{B6358FF7-A759-4313-8B02-4AEB8734F61A}" dt="2022-01-31T13:36:48.544" v="233" actId="255"/>
        <pc:sldMkLst>
          <pc:docMk/>
          <pc:sldMk cId="2604120614" sldId="545"/>
        </pc:sldMkLst>
        <pc:spChg chg="mod">
          <ac:chgData name="Loos, M.A. (Manuela)" userId="85de514f-d8a4-4ff0-baf0-d5cad55bf1cc" providerId="ADAL" clId="{B6358FF7-A759-4313-8B02-4AEB8734F61A}" dt="2022-01-31T13:36:48.544" v="233" actId="255"/>
          <ac:spMkLst>
            <pc:docMk/>
            <pc:sldMk cId="2604120614" sldId="545"/>
            <ac:spMk id="3" creationId="{F1866C55-FA2B-4620-B227-CDA0E6FBA5B2}"/>
          </ac:spMkLst>
        </pc:spChg>
      </pc:sldChg>
      <pc:sldChg chg="modSp mod">
        <pc:chgData name="Loos, M.A. (Manuela)" userId="85de514f-d8a4-4ff0-baf0-d5cad55bf1cc" providerId="ADAL" clId="{B6358FF7-A759-4313-8B02-4AEB8734F61A}" dt="2022-01-31T13:53:56.252" v="276" actId="20577"/>
        <pc:sldMkLst>
          <pc:docMk/>
          <pc:sldMk cId="3314661506" sldId="546"/>
        </pc:sldMkLst>
        <pc:spChg chg="mod">
          <ac:chgData name="Loos, M.A. (Manuela)" userId="85de514f-d8a4-4ff0-baf0-d5cad55bf1cc" providerId="ADAL" clId="{B6358FF7-A759-4313-8B02-4AEB8734F61A}" dt="2022-01-31T13:53:56.252" v="276" actId="20577"/>
          <ac:spMkLst>
            <pc:docMk/>
            <pc:sldMk cId="3314661506" sldId="546"/>
            <ac:spMk id="3" creationId="{F1866C55-FA2B-4620-B227-CDA0E6FBA5B2}"/>
          </ac:spMkLst>
        </pc:spChg>
      </pc:sldChg>
      <pc:sldChg chg="modSp mod modNotes">
        <pc:chgData name="Loos, M.A. (Manuela)" userId="85de514f-d8a4-4ff0-baf0-d5cad55bf1cc" providerId="ADAL" clId="{B6358FF7-A759-4313-8B02-4AEB8734F61A}" dt="2022-01-31T11:19:42.453" v="170" actId="14100"/>
        <pc:sldMkLst>
          <pc:docMk/>
          <pc:sldMk cId="3455270593" sldId="549"/>
        </pc:sldMkLst>
        <pc:cxnChg chg="mod">
          <ac:chgData name="Loos, M.A. (Manuela)" userId="85de514f-d8a4-4ff0-baf0-d5cad55bf1cc" providerId="ADAL" clId="{B6358FF7-A759-4313-8B02-4AEB8734F61A}" dt="2022-01-31T11:17:49.617" v="168" actId="1035"/>
          <ac:cxnSpMkLst>
            <pc:docMk/>
            <pc:sldMk cId="3455270593" sldId="549"/>
            <ac:cxnSpMk id="9" creationId="{061E438F-7C3F-4B37-8C23-122ECE662E29}"/>
          </ac:cxnSpMkLst>
        </pc:cxnChg>
        <pc:cxnChg chg="mod">
          <ac:chgData name="Loos, M.A. (Manuela)" userId="85de514f-d8a4-4ff0-baf0-d5cad55bf1cc" providerId="ADAL" clId="{B6358FF7-A759-4313-8B02-4AEB8734F61A}" dt="2022-01-31T11:19:42.453" v="170" actId="14100"/>
          <ac:cxnSpMkLst>
            <pc:docMk/>
            <pc:sldMk cId="3455270593" sldId="549"/>
            <ac:cxnSpMk id="10" creationId="{1CC6F53D-FCA9-4847-8BD8-53B22E268D82}"/>
          </ac:cxnSpMkLst>
        </pc:cxnChg>
      </pc:sldChg>
      <pc:sldChg chg="modNotesTx">
        <pc:chgData name="Loos, M.A. (Manuela)" userId="85de514f-d8a4-4ff0-baf0-d5cad55bf1cc" providerId="ADAL" clId="{B6358FF7-A759-4313-8B02-4AEB8734F61A}" dt="2022-01-31T11:04:23.557" v="151" actId="790"/>
        <pc:sldMkLst>
          <pc:docMk/>
          <pc:sldMk cId="3056711096" sldId="551"/>
        </pc:sldMkLst>
      </pc:sldChg>
      <pc:sldChg chg="modNotes modNotesTx">
        <pc:chgData name="Loos, M.A. (Manuela)" userId="85de514f-d8a4-4ff0-baf0-d5cad55bf1cc" providerId="ADAL" clId="{B6358FF7-A759-4313-8B02-4AEB8734F61A}" dt="2022-01-31T13:31:35.949" v="220"/>
        <pc:sldMkLst>
          <pc:docMk/>
          <pc:sldMk cId="192969633" sldId="552"/>
        </pc:sldMkLst>
      </pc:sldChg>
      <pc:sldChg chg="modNotes">
        <pc:chgData name="Loos, M.A. (Manuela)" userId="85de514f-d8a4-4ff0-baf0-d5cad55bf1cc" providerId="ADAL" clId="{B6358FF7-A759-4313-8B02-4AEB8734F61A}" dt="2022-01-28T13:19:26.533" v="57" actId="6549"/>
        <pc:sldMkLst>
          <pc:docMk/>
          <pc:sldMk cId="490632833" sldId="554"/>
        </pc:sldMkLst>
      </pc:sldChg>
      <pc:sldChg chg="modNotes">
        <pc:chgData name="Loos, M.A. (Manuela)" userId="85de514f-d8a4-4ff0-baf0-d5cad55bf1cc" providerId="ADAL" clId="{B6358FF7-A759-4313-8B02-4AEB8734F61A}" dt="2022-01-28T13:15:29.671" v="28" actId="12"/>
        <pc:sldMkLst>
          <pc:docMk/>
          <pc:sldMk cId="4186855044" sldId="555"/>
        </pc:sldMkLst>
      </pc:sldChg>
      <pc:sldChg chg="modNotes">
        <pc:chgData name="Loos, M.A. (Manuela)" userId="85de514f-d8a4-4ff0-baf0-d5cad55bf1cc" providerId="ADAL" clId="{B6358FF7-A759-4313-8B02-4AEB8734F61A}" dt="2022-01-28T13:20:09.526" v="65" actId="2711"/>
        <pc:sldMkLst>
          <pc:docMk/>
          <pc:sldMk cId="571986055" sldId="556"/>
        </pc:sldMkLst>
      </pc:sldChg>
      <pc:sldChg chg="modSp mod modNotes modNotesTx">
        <pc:chgData name="Loos, M.A. (Manuela)" userId="85de514f-d8a4-4ff0-baf0-d5cad55bf1cc" providerId="ADAL" clId="{B6358FF7-A759-4313-8B02-4AEB8734F61A}" dt="2022-01-31T13:37:30.655" v="239" actId="14100"/>
        <pc:sldMkLst>
          <pc:docMk/>
          <pc:sldMk cId="2156461306" sldId="558"/>
        </pc:sldMkLst>
        <pc:spChg chg="mod">
          <ac:chgData name="Loos, M.A. (Manuela)" userId="85de514f-d8a4-4ff0-baf0-d5cad55bf1cc" providerId="ADAL" clId="{B6358FF7-A759-4313-8B02-4AEB8734F61A}" dt="2022-01-31T11:06:12.380" v="154" actId="120"/>
          <ac:spMkLst>
            <pc:docMk/>
            <pc:sldMk cId="2156461306" sldId="558"/>
            <ac:spMk id="8" creationId="{DF965148-1A6E-4052-9366-42099F274D11}"/>
          </ac:spMkLst>
        </pc:spChg>
      </pc:sldChg>
      <pc:sldChg chg="modNotes modNotesTx">
        <pc:chgData name="Loos, M.A. (Manuela)" userId="85de514f-d8a4-4ff0-baf0-d5cad55bf1cc" providerId="ADAL" clId="{B6358FF7-A759-4313-8B02-4AEB8734F61A}" dt="2022-01-31T13:31:35.949" v="220"/>
        <pc:sldMkLst>
          <pc:docMk/>
          <pc:sldMk cId="244204630" sldId="559"/>
        </pc:sldMkLst>
      </pc:sldChg>
      <pc:sldChg chg="modNotes modNotesTx">
        <pc:chgData name="Loos, M.A. (Manuela)" userId="85de514f-d8a4-4ff0-baf0-d5cad55bf1cc" providerId="ADAL" clId="{B6358FF7-A759-4313-8B02-4AEB8734F61A}" dt="2022-01-31T11:25:27.793" v="175" actId="20577"/>
        <pc:sldMkLst>
          <pc:docMk/>
          <pc:sldMk cId="2216546784" sldId="560"/>
        </pc:sldMkLst>
      </pc:sldChg>
      <pc:sldChg chg="modNotes modNotesTx">
        <pc:chgData name="Loos, M.A. (Manuela)" userId="85de514f-d8a4-4ff0-baf0-d5cad55bf1cc" providerId="ADAL" clId="{B6358FF7-A759-4313-8B02-4AEB8734F61A}" dt="2022-01-31T13:47:58.131" v="272" actId="255"/>
        <pc:sldMkLst>
          <pc:docMk/>
          <pc:sldMk cId="1850524512" sldId="561"/>
        </pc:sldMkLst>
      </pc:sldChg>
      <pc:sldChg chg="modNotes modNotesTx">
        <pc:chgData name="Loos, M.A. (Manuela)" userId="85de514f-d8a4-4ff0-baf0-d5cad55bf1cc" providerId="ADAL" clId="{B6358FF7-A759-4313-8B02-4AEB8734F61A}" dt="2022-01-31T11:26:02.319" v="177" actId="20577"/>
        <pc:sldMkLst>
          <pc:docMk/>
          <pc:sldMk cId="453011042" sldId="562"/>
        </pc:sldMkLst>
      </pc:sldChg>
      <pc:sldChg chg="modSp mod">
        <pc:chgData name="Loos, M.A. (Manuela)" userId="85de514f-d8a4-4ff0-baf0-d5cad55bf1cc" providerId="ADAL" clId="{B6358FF7-A759-4313-8B02-4AEB8734F61A}" dt="2022-01-31T10:50:45.323" v="136" actId="20577"/>
        <pc:sldMkLst>
          <pc:docMk/>
          <pc:sldMk cId="1162685042" sldId="565"/>
        </pc:sldMkLst>
        <pc:spChg chg="mod">
          <ac:chgData name="Loos, M.A. (Manuela)" userId="85de514f-d8a4-4ff0-baf0-d5cad55bf1cc" providerId="ADAL" clId="{B6358FF7-A759-4313-8B02-4AEB8734F61A}" dt="2022-01-31T10:50:45.323" v="136" actId="20577"/>
          <ac:spMkLst>
            <pc:docMk/>
            <pc:sldMk cId="1162685042" sldId="565"/>
            <ac:spMk id="3" creationId="{9F4D7860-B9EE-40DC-92EA-164F7DF354FA}"/>
          </ac:spMkLst>
        </pc:spChg>
      </pc:sldChg>
      <pc:sldChg chg="modSp mod modNotes">
        <pc:chgData name="Loos, M.A. (Manuela)" userId="85de514f-d8a4-4ff0-baf0-d5cad55bf1cc" providerId="ADAL" clId="{B6358FF7-A759-4313-8B02-4AEB8734F61A}" dt="2022-01-31T11:09:17.667" v="162" actId="20577"/>
        <pc:sldMkLst>
          <pc:docMk/>
          <pc:sldMk cId="2132519767" sldId="577"/>
        </pc:sldMkLst>
        <pc:spChg chg="mod">
          <ac:chgData name="Loos, M.A. (Manuela)" userId="85de514f-d8a4-4ff0-baf0-d5cad55bf1cc" providerId="ADAL" clId="{B6358FF7-A759-4313-8B02-4AEB8734F61A}" dt="2022-01-31T11:09:17.667" v="162" actId="20577"/>
          <ac:spMkLst>
            <pc:docMk/>
            <pc:sldMk cId="2132519767" sldId="577"/>
            <ac:spMk id="3" creationId="{5E05DFC8-CE62-491E-B84A-E1BA91C73502}"/>
          </ac:spMkLst>
        </pc:spChg>
      </pc:sldChg>
      <pc:sldChg chg="modSp mod">
        <pc:chgData name="Loos, M.A. (Manuela)" userId="85de514f-d8a4-4ff0-baf0-d5cad55bf1cc" providerId="ADAL" clId="{B6358FF7-A759-4313-8B02-4AEB8734F61A}" dt="2022-01-31T13:15:20.636" v="183" actId="14100"/>
        <pc:sldMkLst>
          <pc:docMk/>
          <pc:sldMk cId="226820426" sldId="578"/>
        </pc:sldMkLst>
        <pc:spChg chg="mod">
          <ac:chgData name="Loos, M.A. (Manuela)" userId="85de514f-d8a4-4ff0-baf0-d5cad55bf1cc" providerId="ADAL" clId="{B6358FF7-A759-4313-8B02-4AEB8734F61A}" dt="2022-01-31T13:15:20.636" v="183" actId="14100"/>
          <ac:spMkLst>
            <pc:docMk/>
            <pc:sldMk cId="226820426" sldId="578"/>
            <ac:spMk id="3" creationId="{00B88E7A-FD83-4514-8820-2BEF048EED35}"/>
          </ac:spMkLst>
        </pc:spChg>
      </pc:sldChg>
      <pc:sldChg chg="modSp mod modNotesTx">
        <pc:chgData name="Loos, M.A. (Manuela)" userId="85de514f-d8a4-4ff0-baf0-d5cad55bf1cc" providerId="ADAL" clId="{B6358FF7-A759-4313-8B02-4AEB8734F61A}" dt="2022-01-31T13:25:25.509" v="189" actId="255"/>
        <pc:sldMkLst>
          <pc:docMk/>
          <pc:sldMk cId="3970208494" sldId="584"/>
        </pc:sldMkLst>
        <pc:spChg chg="mod">
          <ac:chgData name="Loos, M.A. (Manuela)" userId="85de514f-d8a4-4ff0-baf0-d5cad55bf1cc" providerId="ADAL" clId="{B6358FF7-A759-4313-8B02-4AEB8734F61A}" dt="2022-01-31T13:25:25.509" v="189" actId="255"/>
          <ac:spMkLst>
            <pc:docMk/>
            <pc:sldMk cId="3970208494" sldId="584"/>
            <ac:spMk id="4" creationId="{8ED70378-0EA6-4CB8-A28B-C6964F47C284}"/>
          </ac:spMkLst>
        </pc:spChg>
      </pc:sldChg>
      <pc:sldChg chg="modNotesTx">
        <pc:chgData name="Loos, M.A. (Manuela)" userId="85de514f-d8a4-4ff0-baf0-d5cad55bf1cc" providerId="ADAL" clId="{B6358FF7-A759-4313-8B02-4AEB8734F61A}" dt="2022-01-31T13:39:43.144" v="251" actId="20577"/>
        <pc:sldMkLst>
          <pc:docMk/>
          <pc:sldMk cId="1787016030" sldId="586"/>
        </pc:sldMkLst>
      </pc:sldChg>
      <pc:sldChg chg="modNotes modNotesTx">
        <pc:chgData name="Loos, M.A. (Manuela)" userId="85de514f-d8a4-4ff0-baf0-d5cad55bf1cc" providerId="ADAL" clId="{B6358FF7-A759-4313-8B02-4AEB8734F61A}" dt="2022-01-31T13:40:02.044" v="254" actId="6549"/>
        <pc:sldMkLst>
          <pc:docMk/>
          <pc:sldMk cId="2915196944" sldId="587"/>
        </pc:sldMkLst>
      </pc:sldChg>
      <pc:sldChg chg="modNotes modNotesTx">
        <pc:chgData name="Loos, M.A. (Manuela)" userId="85de514f-d8a4-4ff0-baf0-d5cad55bf1cc" providerId="ADAL" clId="{B6358FF7-A759-4313-8B02-4AEB8734F61A}" dt="2022-01-31T10:56:00.804" v="147" actId="6549"/>
        <pc:sldMkLst>
          <pc:docMk/>
          <pc:sldMk cId="234686714" sldId="588"/>
        </pc:sldMkLst>
      </pc:sldChg>
      <pc:sldChg chg="modNotesTx">
        <pc:chgData name="Loos, M.A. (Manuela)" userId="85de514f-d8a4-4ff0-baf0-d5cad55bf1cc" providerId="ADAL" clId="{B6358FF7-A759-4313-8B02-4AEB8734F61A}" dt="2022-01-31T11:04:52.917" v="152" actId="20577"/>
        <pc:sldMkLst>
          <pc:docMk/>
          <pc:sldMk cId="2830098786" sldId="615"/>
        </pc:sldMkLst>
      </pc:sldChg>
      <pc:sldChg chg="modNotes">
        <pc:chgData name="Loos, M.A. (Manuela)" userId="85de514f-d8a4-4ff0-baf0-d5cad55bf1cc" providerId="ADAL" clId="{B6358FF7-A759-4313-8B02-4AEB8734F61A}" dt="2022-01-28T13:20:00.189" v="63" actId="313"/>
        <pc:sldMkLst>
          <pc:docMk/>
          <pc:sldMk cId="1468640236" sldId="616"/>
        </pc:sldMkLst>
      </pc:sldChg>
      <pc:sldChg chg="modNotes modNotesTx">
        <pc:chgData name="Loos, M.A. (Manuela)" userId="85de514f-d8a4-4ff0-baf0-d5cad55bf1cc" providerId="ADAL" clId="{B6358FF7-A759-4313-8B02-4AEB8734F61A}" dt="2022-01-31T13:40:45.683" v="256" actId="255"/>
        <pc:sldMkLst>
          <pc:docMk/>
          <pc:sldMk cId="514324883" sldId="617"/>
        </pc:sldMkLst>
      </pc:sldChg>
      <pc:sldChg chg="modNotes modNotesTx">
        <pc:chgData name="Loos, M.A. (Manuela)" userId="85de514f-d8a4-4ff0-baf0-d5cad55bf1cc" providerId="ADAL" clId="{B6358FF7-A759-4313-8B02-4AEB8734F61A}" dt="2022-01-31T11:25:16.894" v="171" actId="947"/>
        <pc:sldMkLst>
          <pc:docMk/>
          <pc:sldMk cId="1386637127" sldId="618"/>
        </pc:sldMkLst>
      </pc:sldChg>
      <pc:sldChg chg="modNotes">
        <pc:chgData name="Loos, M.A. (Manuela)" userId="85de514f-d8a4-4ff0-baf0-d5cad55bf1cc" providerId="ADAL" clId="{B6358FF7-A759-4313-8B02-4AEB8734F61A}" dt="2022-01-28T13:22:36.500" v="124" actId="6549"/>
        <pc:sldMkLst>
          <pc:docMk/>
          <pc:sldMk cId="2101989485" sldId="619"/>
        </pc:sldMkLst>
      </pc:sldChg>
    </pc:docChg>
  </pc:docChgLst>
  <pc:docChgLst>
    <pc:chgData name="Cox, E.P. (Evie)" userId="f6b3c370-290a-4e88-b8db-367b8bdc2915" providerId="ADAL" clId="{55A29DFB-D0B3-49BC-B4FB-AB2A6969A7E9}"/>
    <pc:docChg chg="modSld">
      <pc:chgData name="Cox, E.P. (Evie)" userId="f6b3c370-290a-4e88-b8db-367b8bdc2915" providerId="ADAL" clId="{55A29DFB-D0B3-49BC-B4FB-AB2A6969A7E9}" dt="2022-05-24T14:51:55.491" v="52"/>
      <pc:docMkLst>
        <pc:docMk/>
      </pc:docMkLst>
      <pc:sldChg chg="addSp modSp">
        <pc:chgData name="Cox, E.P. (Evie)" userId="f6b3c370-290a-4e88-b8db-367b8bdc2915" providerId="ADAL" clId="{55A29DFB-D0B3-49BC-B4FB-AB2A6969A7E9}" dt="2022-05-24T14:51:35.483" v="38"/>
        <pc:sldMkLst>
          <pc:docMk/>
          <pc:sldMk cId="4037311995" sldId="261"/>
        </pc:sldMkLst>
        <pc:spChg chg="add mod">
          <ac:chgData name="Cox, E.P. (Evie)" userId="f6b3c370-290a-4e88-b8db-367b8bdc2915" providerId="ADAL" clId="{55A29DFB-D0B3-49BC-B4FB-AB2A6969A7E9}" dt="2022-05-24T14:51:35.483" v="38"/>
          <ac:spMkLst>
            <pc:docMk/>
            <pc:sldMk cId="4037311995" sldId="261"/>
            <ac:spMk id="16" creationId="{EFD10083-9E23-4E3B-B9CA-66F46A8889F3}"/>
          </ac:spMkLst>
        </pc:spChg>
      </pc:sldChg>
      <pc:sldChg chg="addSp modSp">
        <pc:chgData name="Cox, E.P. (Evie)" userId="f6b3c370-290a-4e88-b8db-367b8bdc2915" providerId="ADAL" clId="{55A29DFB-D0B3-49BC-B4FB-AB2A6969A7E9}" dt="2022-05-24T14:50:58.298" v="8"/>
        <pc:sldMkLst>
          <pc:docMk/>
          <pc:sldMk cId="1351412000" sldId="290"/>
        </pc:sldMkLst>
        <pc:spChg chg="add mod">
          <ac:chgData name="Cox, E.P. (Evie)" userId="f6b3c370-290a-4e88-b8db-367b8bdc2915" providerId="ADAL" clId="{55A29DFB-D0B3-49BC-B4FB-AB2A6969A7E9}" dt="2022-05-24T14:50:58.298" v="8"/>
          <ac:spMkLst>
            <pc:docMk/>
            <pc:sldMk cId="1351412000" sldId="290"/>
            <ac:spMk id="6" creationId="{194A06CA-4A5E-4869-8AA5-DCD08286B4AF}"/>
          </ac:spMkLst>
        </pc:spChg>
      </pc:sldChg>
      <pc:sldChg chg="addSp modSp">
        <pc:chgData name="Cox, E.P. (Evie)" userId="f6b3c370-290a-4e88-b8db-367b8bdc2915" providerId="ADAL" clId="{55A29DFB-D0B3-49BC-B4FB-AB2A6969A7E9}" dt="2022-05-24T14:51:30.703" v="33"/>
        <pc:sldMkLst>
          <pc:docMk/>
          <pc:sldMk cId="299548077" sldId="293"/>
        </pc:sldMkLst>
        <pc:spChg chg="add mod">
          <ac:chgData name="Cox, E.P. (Evie)" userId="f6b3c370-290a-4e88-b8db-367b8bdc2915" providerId="ADAL" clId="{55A29DFB-D0B3-49BC-B4FB-AB2A6969A7E9}" dt="2022-05-24T14:51:30.703" v="33"/>
          <ac:spMkLst>
            <pc:docMk/>
            <pc:sldMk cId="299548077" sldId="293"/>
            <ac:spMk id="37" creationId="{4A4E3919-DAA4-4207-8868-4920E1B77A5B}"/>
          </ac:spMkLst>
        </pc:spChg>
      </pc:sldChg>
      <pc:sldChg chg="addSp modSp mod">
        <pc:chgData name="Cox, E.P. (Evie)" userId="f6b3c370-290a-4e88-b8db-367b8bdc2915" providerId="ADAL" clId="{55A29DFB-D0B3-49BC-B4FB-AB2A6969A7E9}" dt="2022-05-24T14:50:54.039" v="5" actId="167"/>
        <pc:sldMkLst>
          <pc:docMk/>
          <pc:sldMk cId="366829655" sldId="296"/>
        </pc:sldMkLst>
        <pc:spChg chg="add mod ord">
          <ac:chgData name="Cox, E.P. (Evie)" userId="f6b3c370-290a-4e88-b8db-367b8bdc2915" providerId="ADAL" clId="{55A29DFB-D0B3-49BC-B4FB-AB2A6969A7E9}" dt="2022-05-24T14:50:54.039" v="5" actId="167"/>
          <ac:spMkLst>
            <pc:docMk/>
            <pc:sldMk cId="366829655" sldId="296"/>
            <ac:spMk id="14" creationId="{56591D35-DB41-41F9-81C8-D2CDAAF299AF}"/>
          </ac:spMkLst>
        </pc:spChg>
      </pc:sldChg>
      <pc:sldChg chg="addSp modSp">
        <pc:chgData name="Cox, E.P. (Evie)" userId="f6b3c370-290a-4e88-b8db-367b8bdc2915" providerId="ADAL" clId="{55A29DFB-D0B3-49BC-B4FB-AB2A6969A7E9}" dt="2022-05-24T14:51:36.276" v="39"/>
        <pc:sldMkLst>
          <pc:docMk/>
          <pc:sldMk cId="3725934484" sldId="309"/>
        </pc:sldMkLst>
        <pc:spChg chg="add mod">
          <ac:chgData name="Cox, E.P. (Evie)" userId="f6b3c370-290a-4e88-b8db-367b8bdc2915" providerId="ADAL" clId="{55A29DFB-D0B3-49BC-B4FB-AB2A6969A7E9}" dt="2022-05-24T14:51:36.276" v="39"/>
          <ac:spMkLst>
            <pc:docMk/>
            <pc:sldMk cId="3725934484" sldId="309"/>
            <ac:spMk id="8" creationId="{6219A558-4338-493E-8E35-8A35787EA644}"/>
          </ac:spMkLst>
        </pc:spChg>
      </pc:sldChg>
      <pc:sldChg chg="addSp modSp">
        <pc:chgData name="Cox, E.P. (Evie)" userId="f6b3c370-290a-4e88-b8db-367b8bdc2915" providerId="ADAL" clId="{55A29DFB-D0B3-49BC-B4FB-AB2A6969A7E9}" dt="2022-05-24T14:51:05.290" v="14"/>
        <pc:sldMkLst>
          <pc:docMk/>
          <pc:sldMk cId="312296113" sldId="319"/>
        </pc:sldMkLst>
        <pc:spChg chg="add mod">
          <ac:chgData name="Cox, E.P. (Evie)" userId="f6b3c370-290a-4e88-b8db-367b8bdc2915" providerId="ADAL" clId="{55A29DFB-D0B3-49BC-B4FB-AB2A6969A7E9}" dt="2022-05-24T14:51:05.290" v="14"/>
          <ac:spMkLst>
            <pc:docMk/>
            <pc:sldMk cId="312296113" sldId="319"/>
            <ac:spMk id="8" creationId="{741D74F5-7518-4FDA-A514-84C8FD208C49}"/>
          </ac:spMkLst>
        </pc:spChg>
      </pc:sldChg>
      <pc:sldChg chg="addSp modSp">
        <pc:chgData name="Cox, E.P. (Evie)" userId="f6b3c370-290a-4e88-b8db-367b8bdc2915" providerId="ADAL" clId="{55A29DFB-D0B3-49BC-B4FB-AB2A6969A7E9}" dt="2022-05-24T14:50:49.456" v="3"/>
        <pc:sldMkLst>
          <pc:docMk/>
          <pc:sldMk cId="4022992603" sldId="324"/>
        </pc:sldMkLst>
        <pc:spChg chg="add mod">
          <ac:chgData name="Cox, E.P. (Evie)" userId="f6b3c370-290a-4e88-b8db-367b8bdc2915" providerId="ADAL" clId="{55A29DFB-D0B3-49BC-B4FB-AB2A6969A7E9}" dt="2022-05-24T14:50:49.456" v="3"/>
          <ac:spMkLst>
            <pc:docMk/>
            <pc:sldMk cId="4022992603" sldId="324"/>
            <ac:spMk id="6" creationId="{DBFB5E88-74A5-4423-80FC-9DB22839341B}"/>
          </ac:spMkLst>
        </pc:spChg>
      </pc:sldChg>
      <pc:sldChg chg="addSp modSp mod">
        <pc:chgData name="Cox, E.P. (Evie)" userId="f6b3c370-290a-4e88-b8db-367b8bdc2915" providerId="ADAL" clId="{55A29DFB-D0B3-49BC-B4FB-AB2A6969A7E9}" dt="2022-05-24T14:50:44.545" v="1" actId="1076"/>
        <pc:sldMkLst>
          <pc:docMk/>
          <pc:sldMk cId="3956098081" sldId="325"/>
        </pc:sldMkLst>
        <pc:spChg chg="add mod">
          <ac:chgData name="Cox, E.P. (Evie)" userId="f6b3c370-290a-4e88-b8db-367b8bdc2915" providerId="ADAL" clId="{55A29DFB-D0B3-49BC-B4FB-AB2A6969A7E9}" dt="2022-05-24T14:50:44.545" v="1" actId="1076"/>
          <ac:spMkLst>
            <pc:docMk/>
            <pc:sldMk cId="3956098081" sldId="325"/>
            <ac:spMk id="12" creationId="{F038FB9D-94BB-41FC-BE64-725B28ED2E64}"/>
          </ac:spMkLst>
        </pc:spChg>
      </pc:sldChg>
      <pc:sldChg chg="addSp modSp">
        <pc:chgData name="Cox, E.P. (Evie)" userId="f6b3c370-290a-4e88-b8db-367b8bdc2915" providerId="ADAL" clId="{55A29DFB-D0B3-49BC-B4FB-AB2A6969A7E9}" dt="2022-05-24T14:50:56.604" v="7"/>
        <pc:sldMkLst>
          <pc:docMk/>
          <pc:sldMk cId="4192052" sldId="326"/>
        </pc:sldMkLst>
        <pc:spChg chg="add mod">
          <ac:chgData name="Cox, E.P. (Evie)" userId="f6b3c370-290a-4e88-b8db-367b8bdc2915" providerId="ADAL" clId="{55A29DFB-D0B3-49BC-B4FB-AB2A6969A7E9}" dt="2022-05-24T14:50:56.604" v="7"/>
          <ac:spMkLst>
            <pc:docMk/>
            <pc:sldMk cId="4192052" sldId="326"/>
            <ac:spMk id="10" creationId="{3D897195-EAB1-40C1-8334-2A2E34B5CD53}"/>
          </ac:spMkLst>
        </pc:spChg>
      </pc:sldChg>
      <pc:sldChg chg="addSp modSp">
        <pc:chgData name="Cox, E.P. (Evie)" userId="f6b3c370-290a-4e88-b8db-367b8bdc2915" providerId="ADAL" clId="{55A29DFB-D0B3-49BC-B4FB-AB2A6969A7E9}" dt="2022-05-24T14:51:14.103" v="23"/>
        <pc:sldMkLst>
          <pc:docMk/>
          <pc:sldMk cId="1251990597" sldId="359"/>
        </pc:sldMkLst>
        <pc:spChg chg="add mod">
          <ac:chgData name="Cox, E.P. (Evie)" userId="f6b3c370-290a-4e88-b8db-367b8bdc2915" providerId="ADAL" clId="{55A29DFB-D0B3-49BC-B4FB-AB2A6969A7E9}" dt="2022-05-24T14:51:14.103" v="23"/>
          <ac:spMkLst>
            <pc:docMk/>
            <pc:sldMk cId="1251990597" sldId="359"/>
            <ac:spMk id="7" creationId="{F5CE5835-7F4F-455D-A34F-E64BAA4811EC}"/>
          </ac:spMkLst>
        </pc:spChg>
      </pc:sldChg>
      <pc:sldChg chg="addSp modSp">
        <pc:chgData name="Cox, E.P. (Evie)" userId="f6b3c370-290a-4e88-b8db-367b8bdc2915" providerId="ADAL" clId="{55A29DFB-D0B3-49BC-B4FB-AB2A6969A7E9}" dt="2022-05-24T14:51:03.655" v="13"/>
        <pc:sldMkLst>
          <pc:docMk/>
          <pc:sldMk cId="286435332" sldId="374"/>
        </pc:sldMkLst>
        <pc:spChg chg="add mod">
          <ac:chgData name="Cox, E.P. (Evie)" userId="f6b3c370-290a-4e88-b8db-367b8bdc2915" providerId="ADAL" clId="{55A29DFB-D0B3-49BC-B4FB-AB2A6969A7E9}" dt="2022-05-24T14:51:03.655" v="13"/>
          <ac:spMkLst>
            <pc:docMk/>
            <pc:sldMk cId="286435332" sldId="374"/>
            <ac:spMk id="15" creationId="{E1AF8893-B485-41F0-82B3-4DC2417087FD}"/>
          </ac:spMkLst>
        </pc:spChg>
      </pc:sldChg>
      <pc:sldChg chg="addSp modSp">
        <pc:chgData name="Cox, E.P. (Evie)" userId="f6b3c370-290a-4e88-b8db-367b8bdc2915" providerId="ADAL" clId="{55A29DFB-D0B3-49BC-B4FB-AB2A6969A7E9}" dt="2022-05-24T14:51:55.491" v="52"/>
        <pc:sldMkLst>
          <pc:docMk/>
          <pc:sldMk cId="1445263781" sldId="470"/>
        </pc:sldMkLst>
        <pc:spChg chg="add mod">
          <ac:chgData name="Cox, E.P. (Evie)" userId="f6b3c370-290a-4e88-b8db-367b8bdc2915" providerId="ADAL" clId="{55A29DFB-D0B3-49BC-B4FB-AB2A6969A7E9}" dt="2022-05-24T14:51:55.491" v="52"/>
          <ac:spMkLst>
            <pc:docMk/>
            <pc:sldMk cId="1445263781" sldId="470"/>
            <ac:spMk id="8" creationId="{3B5074D7-8983-4369-9A12-E0C393F51456}"/>
          </ac:spMkLst>
        </pc:spChg>
      </pc:sldChg>
      <pc:sldChg chg="addSp modSp">
        <pc:chgData name="Cox, E.P. (Evie)" userId="f6b3c370-290a-4e88-b8db-367b8bdc2915" providerId="ADAL" clId="{55A29DFB-D0B3-49BC-B4FB-AB2A6969A7E9}" dt="2022-05-24T14:50:55.650" v="6"/>
        <pc:sldMkLst>
          <pc:docMk/>
          <pc:sldMk cId="1275019436" sldId="472"/>
        </pc:sldMkLst>
        <pc:spChg chg="add mod">
          <ac:chgData name="Cox, E.P. (Evie)" userId="f6b3c370-290a-4e88-b8db-367b8bdc2915" providerId="ADAL" clId="{55A29DFB-D0B3-49BC-B4FB-AB2A6969A7E9}" dt="2022-05-24T14:50:55.650" v="6"/>
          <ac:spMkLst>
            <pc:docMk/>
            <pc:sldMk cId="1275019436" sldId="472"/>
            <ac:spMk id="19" creationId="{BB85D019-D5DE-4733-AFA3-D80B2C7AA5B0}"/>
          </ac:spMkLst>
        </pc:spChg>
      </pc:sldChg>
      <pc:sldChg chg="addSp modSp">
        <pc:chgData name="Cox, E.P. (Evie)" userId="f6b3c370-290a-4e88-b8db-367b8bdc2915" providerId="ADAL" clId="{55A29DFB-D0B3-49BC-B4FB-AB2A6969A7E9}" dt="2022-05-24T14:51:34.484" v="37"/>
        <pc:sldMkLst>
          <pc:docMk/>
          <pc:sldMk cId="2190368948" sldId="474"/>
        </pc:sldMkLst>
        <pc:spChg chg="add mod">
          <ac:chgData name="Cox, E.P. (Evie)" userId="f6b3c370-290a-4e88-b8db-367b8bdc2915" providerId="ADAL" clId="{55A29DFB-D0B3-49BC-B4FB-AB2A6969A7E9}" dt="2022-05-24T14:51:34.484" v="37"/>
          <ac:spMkLst>
            <pc:docMk/>
            <pc:sldMk cId="2190368948" sldId="474"/>
            <ac:spMk id="6" creationId="{BFA0C23E-C53B-4293-BB3E-D3F4A2DFA193}"/>
          </ac:spMkLst>
        </pc:spChg>
      </pc:sldChg>
      <pc:sldChg chg="addSp modSp">
        <pc:chgData name="Cox, E.P. (Evie)" userId="f6b3c370-290a-4e88-b8db-367b8bdc2915" providerId="ADAL" clId="{55A29DFB-D0B3-49BC-B4FB-AB2A6969A7E9}" dt="2022-05-24T14:51:18.666" v="28"/>
        <pc:sldMkLst>
          <pc:docMk/>
          <pc:sldMk cId="335792253" sldId="539"/>
        </pc:sldMkLst>
        <pc:spChg chg="add mod">
          <ac:chgData name="Cox, E.P. (Evie)" userId="f6b3c370-290a-4e88-b8db-367b8bdc2915" providerId="ADAL" clId="{55A29DFB-D0B3-49BC-B4FB-AB2A6969A7E9}" dt="2022-05-24T14:51:18.666" v="28"/>
          <ac:spMkLst>
            <pc:docMk/>
            <pc:sldMk cId="335792253" sldId="539"/>
            <ac:spMk id="14" creationId="{A0FACD5E-0055-4657-B454-B1105E7801F7}"/>
          </ac:spMkLst>
        </pc:spChg>
      </pc:sldChg>
      <pc:sldChg chg="addSp modSp">
        <pc:chgData name="Cox, E.P. (Evie)" userId="f6b3c370-290a-4e88-b8db-367b8bdc2915" providerId="ADAL" clId="{55A29DFB-D0B3-49BC-B4FB-AB2A6969A7E9}" dt="2022-05-24T14:51:20.951" v="31"/>
        <pc:sldMkLst>
          <pc:docMk/>
          <pc:sldMk cId="3885677457" sldId="540"/>
        </pc:sldMkLst>
        <pc:spChg chg="add mod">
          <ac:chgData name="Cox, E.P. (Evie)" userId="f6b3c370-290a-4e88-b8db-367b8bdc2915" providerId="ADAL" clId="{55A29DFB-D0B3-49BC-B4FB-AB2A6969A7E9}" dt="2022-05-24T14:51:20.951" v="31"/>
          <ac:spMkLst>
            <pc:docMk/>
            <pc:sldMk cId="3885677457" sldId="540"/>
            <ac:spMk id="7" creationId="{4517CCF0-05BC-4F26-8A83-930DB5915E42}"/>
          </ac:spMkLst>
        </pc:spChg>
      </pc:sldChg>
      <pc:sldChg chg="addSp modSp">
        <pc:chgData name="Cox, E.P. (Evie)" userId="f6b3c370-290a-4e88-b8db-367b8bdc2915" providerId="ADAL" clId="{55A29DFB-D0B3-49BC-B4FB-AB2A6969A7E9}" dt="2022-05-24T14:51:15.104" v="24"/>
        <pc:sldMkLst>
          <pc:docMk/>
          <pc:sldMk cId="196562203" sldId="541"/>
        </pc:sldMkLst>
        <pc:spChg chg="add mod">
          <ac:chgData name="Cox, E.P. (Evie)" userId="f6b3c370-290a-4e88-b8db-367b8bdc2915" providerId="ADAL" clId="{55A29DFB-D0B3-49BC-B4FB-AB2A6969A7E9}" dt="2022-05-24T14:51:15.104" v="24"/>
          <ac:spMkLst>
            <pc:docMk/>
            <pc:sldMk cId="196562203" sldId="541"/>
            <ac:spMk id="11" creationId="{34E8C413-09A7-43CE-A1A8-198EF7C9BB0A}"/>
          </ac:spMkLst>
        </pc:spChg>
      </pc:sldChg>
      <pc:sldChg chg="addSp modSp">
        <pc:chgData name="Cox, E.P. (Evie)" userId="f6b3c370-290a-4e88-b8db-367b8bdc2915" providerId="ADAL" clId="{55A29DFB-D0B3-49BC-B4FB-AB2A6969A7E9}" dt="2022-05-24T14:51:32.458" v="35"/>
        <pc:sldMkLst>
          <pc:docMk/>
          <pc:sldMk cId="3409943259" sldId="542"/>
        </pc:sldMkLst>
        <pc:spChg chg="add mod">
          <ac:chgData name="Cox, E.P. (Evie)" userId="f6b3c370-290a-4e88-b8db-367b8bdc2915" providerId="ADAL" clId="{55A29DFB-D0B3-49BC-B4FB-AB2A6969A7E9}" dt="2022-05-24T14:51:32.458" v="35"/>
          <ac:spMkLst>
            <pc:docMk/>
            <pc:sldMk cId="3409943259" sldId="542"/>
            <ac:spMk id="13" creationId="{CC3F9019-E389-4718-A23A-CFA0B8032EB4}"/>
          </ac:spMkLst>
        </pc:spChg>
      </pc:sldChg>
      <pc:sldChg chg="addSp modSp">
        <pc:chgData name="Cox, E.P. (Evie)" userId="f6b3c370-290a-4e88-b8db-367b8bdc2915" providerId="ADAL" clId="{55A29DFB-D0B3-49BC-B4FB-AB2A6969A7E9}" dt="2022-05-24T14:51:08.097" v="16"/>
        <pc:sldMkLst>
          <pc:docMk/>
          <pc:sldMk cId="2604120614" sldId="545"/>
        </pc:sldMkLst>
        <pc:spChg chg="add mod">
          <ac:chgData name="Cox, E.P. (Evie)" userId="f6b3c370-290a-4e88-b8db-367b8bdc2915" providerId="ADAL" clId="{55A29DFB-D0B3-49BC-B4FB-AB2A6969A7E9}" dt="2022-05-24T14:51:08.097" v="16"/>
          <ac:spMkLst>
            <pc:docMk/>
            <pc:sldMk cId="2604120614" sldId="545"/>
            <ac:spMk id="10" creationId="{9D23D144-867D-443B-B8D7-7FA916FE072D}"/>
          </ac:spMkLst>
        </pc:spChg>
      </pc:sldChg>
      <pc:sldChg chg="addSp modSp">
        <pc:chgData name="Cox, E.P. (Evie)" userId="f6b3c370-290a-4e88-b8db-367b8bdc2915" providerId="ADAL" clId="{55A29DFB-D0B3-49BC-B4FB-AB2A6969A7E9}" dt="2022-05-24T14:51:02.664" v="11"/>
        <pc:sldMkLst>
          <pc:docMk/>
          <pc:sldMk cId="3314661506" sldId="546"/>
        </pc:sldMkLst>
        <pc:spChg chg="add mod">
          <ac:chgData name="Cox, E.P. (Evie)" userId="f6b3c370-290a-4e88-b8db-367b8bdc2915" providerId="ADAL" clId="{55A29DFB-D0B3-49BC-B4FB-AB2A6969A7E9}" dt="2022-05-24T14:51:02.664" v="11"/>
          <ac:spMkLst>
            <pc:docMk/>
            <pc:sldMk cId="3314661506" sldId="546"/>
            <ac:spMk id="9" creationId="{D035937D-241E-4F60-B310-9D0389D48545}"/>
          </ac:spMkLst>
        </pc:spChg>
      </pc:sldChg>
      <pc:sldChg chg="addSp modSp">
        <pc:chgData name="Cox, E.P. (Evie)" userId="f6b3c370-290a-4e88-b8db-367b8bdc2915" providerId="ADAL" clId="{55A29DFB-D0B3-49BC-B4FB-AB2A6969A7E9}" dt="2022-05-24T14:51:16.840" v="25"/>
        <pc:sldMkLst>
          <pc:docMk/>
          <pc:sldMk cId="1189706512" sldId="547"/>
        </pc:sldMkLst>
        <pc:spChg chg="add mod">
          <ac:chgData name="Cox, E.P. (Evie)" userId="f6b3c370-290a-4e88-b8db-367b8bdc2915" providerId="ADAL" clId="{55A29DFB-D0B3-49BC-B4FB-AB2A6969A7E9}" dt="2022-05-24T14:51:16.840" v="25"/>
          <ac:spMkLst>
            <pc:docMk/>
            <pc:sldMk cId="1189706512" sldId="547"/>
            <ac:spMk id="11" creationId="{3D2DDC55-69F4-46AF-9E45-FBBD88ADFF93}"/>
          </ac:spMkLst>
        </pc:spChg>
      </pc:sldChg>
      <pc:sldChg chg="addSp modSp">
        <pc:chgData name="Cox, E.P. (Evie)" userId="f6b3c370-290a-4e88-b8db-367b8bdc2915" providerId="ADAL" clId="{55A29DFB-D0B3-49BC-B4FB-AB2A6969A7E9}" dt="2022-05-24T14:51:22.411" v="32"/>
        <pc:sldMkLst>
          <pc:docMk/>
          <pc:sldMk cId="1174736526" sldId="548"/>
        </pc:sldMkLst>
        <pc:spChg chg="add mod">
          <ac:chgData name="Cox, E.P. (Evie)" userId="f6b3c370-290a-4e88-b8db-367b8bdc2915" providerId="ADAL" clId="{55A29DFB-D0B3-49BC-B4FB-AB2A6969A7E9}" dt="2022-05-24T14:51:22.411" v="32"/>
          <ac:spMkLst>
            <pc:docMk/>
            <pc:sldMk cId="1174736526" sldId="548"/>
            <ac:spMk id="12" creationId="{07877A53-78B5-497D-A916-2BC7A83C9ADA}"/>
          </ac:spMkLst>
        </pc:spChg>
      </pc:sldChg>
      <pc:sldChg chg="addSp modSp mod">
        <pc:chgData name="Cox, E.P. (Evie)" userId="f6b3c370-290a-4e88-b8db-367b8bdc2915" providerId="ADAL" clId="{55A29DFB-D0B3-49BC-B4FB-AB2A6969A7E9}" dt="2022-05-24T14:51:45.362" v="42" actId="167"/>
        <pc:sldMkLst>
          <pc:docMk/>
          <pc:sldMk cId="3455270593" sldId="549"/>
        </pc:sldMkLst>
        <pc:spChg chg="add mod ord">
          <ac:chgData name="Cox, E.P. (Evie)" userId="f6b3c370-290a-4e88-b8db-367b8bdc2915" providerId="ADAL" clId="{55A29DFB-D0B3-49BC-B4FB-AB2A6969A7E9}" dt="2022-05-24T14:51:45.362" v="42" actId="167"/>
          <ac:spMkLst>
            <pc:docMk/>
            <pc:sldMk cId="3455270593" sldId="549"/>
            <ac:spMk id="12" creationId="{CFB7D539-523C-4FAD-9A58-45E114B1B1C5}"/>
          </ac:spMkLst>
        </pc:spChg>
      </pc:sldChg>
      <pc:sldChg chg="addSp modSp">
        <pc:chgData name="Cox, E.P. (Evie)" userId="f6b3c370-290a-4e88-b8db-367b8bdc2915" providerId="ADAL" clId="{55A29DFB-D0B3-49BC-B4FB-AB2A6969A7E9}" dt="2022-05-24T14:51:01.286" v="10"/>
        <pc:sldMkLst>
          <pc:docMk/>
          <pc:sldMk cId="3324660553" sldId="550"/>
        </pc:sldMkLst>
        <pc:spChg chg="add mod">
          <ac:chgData name="Cox, E.P. (Evie)" userId="f6b3c370-290a-4e88-b8db-367b8bdc2915" providerId="ADAL" clId="{55A29DFB-D0B3-49BC-B4FB-AB2A6969A7E9}" dt="2022-05-24T14:51:01.286" v="10"/>
          <ac:spMkLst>
            <pc:docMk/>
            <pc:sldMk cId="3324660553" sldId="550"/>
            <ac:spMk id="25" creationId="{DA4A4AC5-9BAE-445E-A798-65D13B36ECA7}"/>
          </ac:spMkLst>
        </pc:spChg>
      </pc:sldChg>
      <pc:sldChg chg="addSp modSp">
        <pc:chgData name="Cox, E.P. (Evie)" userId="f6b3c370-290a-4e88-b8db-367b8bdc2915" providerId="ADAL" clId="{55A29DFB-D0B3-49BC-B4FB-AB2A6969A7E9}" dt="2022-05-24T14:51:06.140" v="15"/>
        <pc:sldMkLst>
          <pc:docMk/>
          <pc:sldMk cId="3056711096" sldId="551"/>
        </pc:sldMkLst>
        <pc:spChg chg="add mod">
          <ac:chgData name="Cox, E.P. (Evie)" userId="f6b3c370-290a-4e88-b8db-367b8bdc2915" providerId="ADAL" clId="{55A29DFB-D0B3-49BC-B4FB-AB2A6969A7E9}" dt="2022-05-24T14:51:06.140" v="15"/>
          <ac:spMkLst>
            <pc:docMk/>
            <pc:sldMk cId="3056711096" sldId="551"/>
            <ac:spMk id="11" creationId="{56F9A92C-4513-4276-BCCD-010816AB4246}"/>
          </ac:spMkLst>
        </pc:spChg>
      </pc:sldChg>
      <pc:sldChg chg="addSp modSp">
        <pc:chgData name="Cox, E.P. (Evie)" userId="f6b3c370-290a-4e88-b8db-367b8bdc2915" providerId="ADAL" clId="{55A29DFB-D0B3-49BC-B4FB-AB2A6969A7E9}" dt="2022-05-24T14:51:54.754" v="51"/>
        <pc:sldMkLst>
          <pc:docMk/>
          <pc:sldMk cId="192969633" sldId="552"/>
        </pc:sldMkLst>
        <pc:spChg chg="add mod">
          <ac:chgData name="Cox, E.P. (Evie)" userId="f6b3c370-290a-4e88-b8db-367b8bdc2915" providerId="ADAL" clId="{55A29DFB-D0B3-49BC-B4FB-AB2A6969A7E9}" dt="2022-05-24T14:51:54.754" v="51"/>
          <ac:spMkLst>
            <pc:docMk/>
            <pc:sldMk cId="192969633" sldId="552"/>
            <ac:spMk id="14" creationId="{B67AF4EC-E0A7-4565-9E84-94095DCEBEFD}"/>
          </ac:spMkLst>
        </pc:spChg>
      </pc:sldChg>
      <pc:sldChg chg="addSp modSp">
        <pc:chgData name="Cox, E.P. (Evie)" userId="f6b3c370-290a-4e88-b8db-367b8bdc2915" providerId="ADAL" clId="{55A29DFB-D0B3-49BC-B4FB-AB2A6969A7E9}" dt="2022-05-24T14:51:41.917" v="40"/>
        <pc:sldMkLst>
          <pc:docMk/>
          <pc:sldMk cId="490632833" sldId="554"/>
        </pc:sldMkLst>
        <pc:spChg chg="add mod">
          <ac:chgData name="Cox, E.P. (Evie)" userId="f6b3c370-290a-4e88-b8db-367b8bdc2915" providerId="ADAL" clId="{55A29DFB-D0B3-49BC-B4FB-AB2A6969A7E9}" dt="2022-05-24T14:51:41.917" v="40"/>
          <ac:spMkLst>
            <pc:docMk/>
            <pc:sldMk cId="490632833" sldId="554"/>
            <ac:spMk id="7" creationId="{8E9E73E1-30D3-42B0-8F21-48A32B4E3B7B}"/>
          </ac:spMkLst>
        </pc:spChg>
      </pc:sldChg>
      <pc:sldChg chg="addSp modSp">
        <pc:chgData name="Cox, E.P. (Evie)" userId="f6b3c370-290a-4e88-b8db-367b8bdc2915" providerId="ADAL" clId="{55A29DFB-D0B3-49BC-B4FB-AB2A6969A7E9}" dt="2022-05-24T14:51:17.281" v="26"/>
        <pc:sldMkLst>
          <pc:docMk/>
          <pc:sldMk cId="4186855044" sldId="555"/>
        </pc:sldMkLst>
        <pc:spChg chg="add mod">
          <ac:chgData name="Cox, E.P. (Evie)" userId="f6b3c370-290a-4e88-b8db-367b8bdc2915" providerId="ADAL" clId="{55A29DFB-D0B3-49BC-B4FB-AB2A6969A7E9}" dt="2022-05-24T14:51:17.281" v="26"/>
          <ac:spMkLst>
            <pc:docMk/>
            <pc:sldMk cId="4186855044" sldId="555"/>
            <ac:spMk id="10" creationId="{6694C543-5737-4D12-AC9C-2FEE3DD5168F}"/>
          </ac:spMkLst>
        </pc:spChg>
      </pc:sldChg>
      <pc:sldChg chg="addSp modSp">
        <pc:chgData name="Cox, E.P. (Evie)" userId="f6b3c370-290a-4e88-b8db-367b8bdc2915" providerId="ADAL" clId="{55A29DFB-D0B3-49BC-B4FB-AB2A6969A7E9}" dt="2022-05-24T14:51:47.742" v="44"/>
        <pc:sldMkLst>
          <pc:docMk/>
          <pc:sldMk cId="571986055" sldId="556"/>
        </pc:sldMkLst>
        <pc:spChg chg="add mod">
          <ac:chgData name="Cox, E.P. (Evie)" userId="f6b3c370-290a-4e88-b8db-367b8bdc2915" providerId="ADAL" clId="{55A29DFB-D0B3-49BC-B4FB-AB2A6969A7E9}" dt="2022-05-24T14:51:47.742" v="44"/>
          <ac:spMkLst>
            <pc:docMk/>
            <pc:sldMk cId="571986055" sldId="556"/>
            <ac:spMk id="8" creationId="{C0E2E502-29BB-4BF0-A22A-B8A241C0718B}"/>
          </ac:spMkLst>
        </pc:spChg>
      </pc:sldChg>
      <pc:sldChg chg="addSp modSp">
        <pc:chgData name="Cox, E.P. (Evie)" userId="f6b3c370-290a-4e88-b8db-367b8bdc2915" providerId="ADAL" clId="{55A29DFB-D0B3-49BC-B4FB-AB2A6969A7E9}" dt="2022-05-24T14:51:12.201" v="20"/>
        <pc:sldMkLst>
          <pc:docMk/>
          <pc:sldMk cId="2992086541" sldId="557"/>
        </pc:sldMkLst>
        <pc:spChg chg="add mod">
          <ac:chgData name="Cox, E.P. (Evie)" userId="f6b3c370-290a-4e88-b8db-367b8bdc2915" providerId="ADAL" clId="{55A29DFB-D0B3-49BC-B4FB-AB2A6969A7E9}" dt="2022-05-24T14:51:12.201" v="20"/>
          <ac:spMkLst>
            <pc:docMk/>
            <pc:sldMk cId="2992086541" sldId="557"/>
            <ac:spMk id="28" creationId="{27463ECA-2AF9-4BA5-9068-25648B576E5A}"/>
          </ac:spMkLst>
        </pc:spChg>
      </pc:sldChg>
      <pc:sldChg chg="addSp modSp">
        <pc:chgData name="Cox, E.P. (Evie)" userId="f6b3c370-290a-4e88-b8db-367b8bdc2915" providerId="ADAL" clId="{55A29DFB-D0B3-49BC-B4FB-AB2A6969A7E9}" dt="2022-05-24T14:51:13.190" v="22"/>
        <pc:sldMkLst>
          <pc:docMk/>
          <pc:sldMk cId="2156461306" sldId="558"/>
        </pc:sldMkLst>
        <pc:spChg chg="add mod">
          <ac:chgData name="Cox, E.P. (Evie)" userId="f6b3c370-290a-4e88-b8db-367b8bdc2915" providerId="ADAL" clId="{55A29DFB-D0B3-49BC-B4FB-AB2A6969A7E9}" dt="2022-05-24T14:51:13.190" v="22"/>
          <ac:spMkLst>
            <pc:docMk/>
            <pc:sldMk cId="2156461306" sldId="558"/>
            <ac:spMk id="7" creationId="{DB09B847-118B-4EB3-B62D-D7D50AEC0C77}"/>
          </ac:spMkLst>
        </pc:spChg>
      </pc:sldChg>
      <pc:sldChg chg="addSp modSp">
        <pc:chgData name="Cox, E.P. (Evie)" userId="f6b3c370-290a-4e88-b8db-367b8bdc2915" providerId="ADAL" clId="{55A29DFB-D0B3-49BC-B4FB-AB2A6969A7E9}" dt="2022-05-24T14:51:33.790" v="36"/>
        <pc:sldMkLst>
          <pc:docMk/>
          <pc:sldMk cId="244204630" sldId="559"/>
        </pc:sldMkLst>
        <pc:spChg chg="add mod">
          <ac:chgData name="Cox, E.P. (Evie)" userId="f6b3c370-290a-4e88-b8db-367b8bdc2915" providerId="ADAL" clId="{55A29DFB-D0B3-49BC-B4FB-AB2A6969A7E9}" dt="2022-05-24T14:51:33.790" v="36"/>
          <ac:spMkLst>
            <pc:docMk/>
            <pc:sldMk cId="244204630" sldId="559"/>
            <ac:spMk id="14" creationId="{5DB7375A-FD40-4CFD-A9F2-8574D6F6A263}"/>
          </ac:spMkLst>
        </pc:spChg>
      </pc:sldChg>
      <pc:sldChg chg="addSp modSp">
        <pc:chgData name="Cox, E.P. (Evie)" userId="f6b3c370-290a-4e88-b8db-367b8bdc2915" providerId="ADAL" clId="{55A29DFB-D0B3-49BC-B4FB-AB2A6969A7E9}" dt="2022-05-24T14:51:50.290" v="47"/>
        <pc:sldMkLst>
          <pc:docMk/>
          <pc:sldMk cId="2216546784" sldId="560"/>
        </pc:sldMkLst>
        <pc:spChg chg="add mod">
          <ac:chgData name="Cox, E.P. (Evie)" userId="f6b3c370-290a-4e88-b8db-367b8bdc2915" providerId="ADAL" clId="{55A29DFB-D0B3-49BC-B4FB-AB2A6969A7E9}" dt="2022-05-24T14:51:50.290" v="47"/>
          <ac:spMkLst>
            <pc:docMk/>
            <pc:sldMk cId="2216546784" sldId="560"/>
            <ac:spMk id="7" creationId="{18E51788-D938-4CC4-9362-A0F26B94B493}"/>
          </ac:spMkLst>
        </pc:spChg>
      </pc:sldChg>
      <pc:sldChg chg="addSp modSp">
        <pc:chgData name="Cox, E.P. (Evie)" userId="f6b3c370-290a-4e88-b8db-367b8bdc2915" providerId="ADAL" clId="{55A29DFB-D0B3-49BC-B4FB-AB2A6969A7E9}" dt="2022-05-24T14:51:51.419" v="48"/>
        <pc:sldMkLst>
          <pc:docMk/>
          <pc:sldMk cId="1850524512" sldId="561"/>
        </pc:sldMkLst>
        <pc:spChg chg="add mod">
          <ac:chgData name="Cox, E.P. (Evie)" userId="f6b3c370-290a-4e88-b8db-367b8bdc2915" providerId="ADAL" clId="{55A29DFB-D0B3-49BC-B4FB-AB2A6969A7E9}" dt="2022-05-24T14:51:51.419" v="48"/>
          <ac:spMkLst>
            <pc:docMk/>
            <pc:sldMk cId="1850524512" sldId="561"/>
            <ac:spMk id="7" creationId="{DE1E010A-E340-4A1A-92D7-8D52D757DEA0}"/>
          </ac:spMkLst>
        </pc:spChg>
      </pc:sldChg>
      <pc:sldChg chg="addSp modSp">
        <pc:chgData name="Cox, E.P. (Evie)" userId="f6b3c370-290a-4e88-b8db-367b8bdc2915" providerId="ADAL" clId="{55A29DFB-D0B3-49BC-B4FB-AB2A6969A7E9}" dt="2022-05-24T14:51:51.922" v="49"/>
        <pc:sldMkLst>
          <pc:docMk/>
          <pc:sldMk cId="453011042" sldId="562"/>
        </pc:sldMkLst>
        <pc:spChg chg="add mod">
          <ac:chgData name="Cox, E.P. (Evie)" userId="f6b3c370-290a-4e88-b8db-367b8bdc2915" providerId="ADAL" clId="{55A29DFB-D0B3-49BC-B4FB-AB2A6969A7E9}" dt="2022-05-24T14:51:51.922" v="49"/>
          <ac:spMkLst>
            <pc:docMk/>
            <pc:sldMk cId="453011042" sldId="562"/>
            <ac:spMk id="7" creationId="{5A5DDA13-4F21-4D7B-897C-8B6EE12E5120}"/>
          </ac:spMkLst>
        </pc:spChg>
      </pc:sldChg>
      <pc:sldChg chg="addSp modSp">
        <pc:chgData name="Cox, E.P. (Evie)" userId="f6b3c370-290a-4e88-b8db-367b8bdc2915" providerId="ADAL" clId="{55A29DFB-D0B3-49BC-B4FB-AB2A6969A7E9}" dt="2022-05-24T14:50:48.076" v="2"/>
        <pc:sldMkLst>
          <pc:docMk/>
          <pc:sldMk cId="1162685042" sldId="565"/>
        </pc:sldMkLst>
        <pc:spChg chg="add mod">
          <ac:chgData name="Cox, E.P. (Evie)" userId="f6b3c370-290a-4e88-b8db-367b8bdc2915" providerId="ADAL" clId="{55A29DFB-D0B3-49BC-B4FB-AB2A6969A7E9}" dt="2022-05-24T14:50:48.076" v="2"/>
          <ac:spMkLst>
            <pc:docMk/>
            <pc:sldMk cId="1162685042" sldId="565"/>
            <ac:spMk id="6" creationId="{6615054E-CBF3-4FE4-B07A-2F3F628C66AE}"/>
          </ac:spMkLst>
        </pc:spChg>
      </pc:sldChg>
      <pc:sldChg chg="addSp modSp">
        <pc:chgData name="Cox, E.P. (Evie)" userId="f6b3c370-290a-4e88-b8db-367b8bdc2915" providerId="ADAL" clId="{55A29DFB-D0B3-49BC-B4FB-AB2A6969A7E9}" dt="2022-05-24T14:51:31.296" v="34"/>
        <pc:sldMkLst>
          <pc:docMk/>
          <pc:sldMk cId="2132519767" sldId="577"/>
        </pc:sldMkLst>
        <pc:spChg chg="add mod">
          <ac:chgData name="Cox, E.P. (Evie)" userId="f6b3c370-290a-4e88-b8db-367b8bdc2915" providerId="ADAL" clId="{55A29DFB-D0B3-49BC-B4FB-AB2A6969A7E9}" dt="2022-05-24T14:51:31.296" v="34"/>
          <ac:spMkLst>
            <pc:docMk/>
            <pc:sldMk cId="2132519767" sldId="577"/>
            <ac:spMk id="7" creationId="{81BDE250-A414-463A-BF0B-E6C95E834AAD}"/>
          </ac:spMkLst>
        </pc:spChg>
      </pc:sldChg>
      <pc:sldChg chg="addSp modSp">
        <pc:chgData name="Cox, E.P. (Evie)" userId="f6b3c370-290a-4e88-b8db-367b8bdc2915" providerId="ADAL" clId="{55A29DFB-D0B3-49BC-B4FB-AB2A6969A7E9}" dt="2022-05-24T14:51:03.231" v="12"/>
        <pc:sldMkLst>
          <pc:docMk/>
          <pc:sldMk cId="226820426" sldId="578"/>
        </pc:sldMkLst>
        <pc:spChg chg="add mod">
          <ac:chgData name="Cox, E.P. (Evie)" userId="f6b3c370-290a-4e88-b8db-367b8bdc2915" providerId="ADAL" clId="{55A29DFB-D0B3-49BC-B4FB-AB2A6969A7E9}" dt="2022-05-24T14:51:03.231" v="12"/>
          <ac:spMkLst>
            <pc:docMk/>
            <pc:sldMk cId="226820426" sldId="578"/>
            <ac:spMk id="6" creationId="{F2AA319E-95F0-4896-ABBD-1EC99491016B}"/>
          </ac:spMkLst>
        </pc:spChg>
      </pc:sldChg>
      <pc:sldChg chg="addSp modSp">
        <pc:chgData name="Cox, E.P. (Evie)" userId="f6b3c370-290a-4e88-b8db-367b8bdc2915" providerId="ADAL" clId="{55A29DFB-D0B3-49BC-B4FB-AB2A6969A7E9}" dt="2022-05-24T14:51:09.474" v="17"/>
        <pc:sldMkLst>
          <pc:docMk/>
          <pc:sldMk cId="274242481" sldId="581"/>
        </pc:sldMkLst>
        <pc:spChg chg="add mod">
          <ac:chgData name="Cox, E.P. (Evie)" userId="f6b3c370-290a-4e88-b8db-367b8bdc2915" providerId="ADAL" clId="{55A29DFB-D0B3-49BC-B4FB-AB2A6969A7E9}" dt="2022-05-24T14:51:09.474" v="17"/>
          <ac:spMkLst>
            <pc:docMk/>
            <pc:sldMk cId="274242481" sldId="581"/>
            <ac:spMk id="20" creationId="{3087DD45-8E66-4211-9E1A-E62655DDDA4D}"/>
          </ac:spMkLst>
        </pc:spChg>
      </pc:sldChg>
      <pc:sldChg chg="addSp modSp">
        <pc:chgData name="Cox, E.P. (Evie)" userId="f6b3c370-290a-4e88-b8db-367b8bdc2915" providerId="ADAL" clId="{55A29DFB-D0B3-49BC-B4FB-AB2A6969A7E9}" dt="2022-05-24T14:51:11.047" v="19"/>
        <pc:sldMkLst>
          <pc:docMk/>
          <pc:sldMk cId="1074053967" sldId="583"/>
        </pc:sldMkLst>
        <pc:spChg chg="add mod">
          <ac:chgData name="Cox, E.P. (Evie)" userId="f6b3c370-290a-4e88-b8db-367b8bdc2915" providerId="ADAL" clId="{55A29DFB-D0B3-49BC-B4FB-AB2A6969A7E9}" dt="2022-05-24T14:51:11.047" v="19"/>
          <ac:spMkLst>
            <pc:docMk/>
            <pc:sldMk cId="1074053967" sldId="583"/>
            <ac:spMk id="41" creationId="{13400105-B67B-4DCB-A3F1-D28A7195CF8C}"/>
          </ac:spMkLst>
        </pc:spChg>
      </pc:sldChg>
      <pc:sldChg chg="addSp modSp">
        <pc:chgData name="Cox, E.P. (Evie)" userId="f6b3c370-290a-4e88-b8db-367b8bdc2915" providerId="ADAL" clId="{55A29DFB-D0B3-49BC-B4FB-AB2A6969A7E9}" dt="2022-05-24T14:51:12.628" v="21"/>
        <pc:sldMkLst>
          <pc:docMk/>
          <pc:sldMk cId="3970208494" sldId="584"/>
        </pc:sldMkLst>
        <pc:spChg chg="add mod">
          <ac:chgData name="Cox, E.P. (Evie)" userId="f6b3c370-290a-4e88-b8db-367b8bdc2915" providerId="ADAL" clId="{55A29DFB-D0B3-49BC-B4FB-AB2A6969A7E9}" dt="2022-05-24T14:51:12.628" v="21"/>
          <ac:spMkLst>
            <pc:docMk/>
            <pc:sldMk cId="3970208494" sldId="584"/>
            <ac:spMk id="7" creationId="{F422D8AE-BFC6-449F-A008-1F68B345B6A5}"/>
          </ac:spMkLst>
        </pc:spChg>
      </pc:sldChg>
      <pc:sldChg chg="addSp modSp">
        <pc:chgData name="Cox, E.P. (Evie)" userId="f6b3c370-290a-4e88-b8db-367b8bdc2915" providerId="ADAL" clId="{55A29DFB-D0B3-49BC-B4FB-AB2A6969A7E9}" dt="2022-05-24T14:51:17.722" v="27"/>
        <pc:sldMkLst>
          <pc:docMk/>
          <pc:sldMk cId="3852056132" sldId="585"/>
        </pc:sldMkLst>
        <pc:spChg chg="add mod">
          <ac:chgData name="Cox, E.P. (Evie)" userId="f6b3c370-290a-4e88-b8db-367b8bdc2915" providerId="ADAL" clId="{55A29DFB-D0B3-49BC-B4FB-AB2A6969A7E9}" dt="2022-05-24T14:51:17.722" v="27"/>
          <ac:spMkLst>
            <pc:docMk/>
            <pc:sldMk cId="3852056132" sldId="585"/>
            <ac:spMk id="27" creationId="{5EE9409F-5F64-46F0-B568-A7AE8303B736}"/>
          </ac:spMkLst>
        </pc:spChg>
      </pc:sldChg>
      <pc:sldChg chg="addSp modSp">
        <pc:chgData name="Cox, E.P. (Evie)" userId="f6b3c370-290a-4e88-b8db-367b8bdc2915" providerId="ADAL" clId="{55A29DFB-D0B3-49BC-B4FB-AB2A6969A7E9}" dt="2022-05-24T14:51:19.100" v="29"/>
        <pc:sldMkLst>
          <pc:docMk/>
          <pc:sldMk cId="1787016030" sldId="586"/>
        </pc:sldMkLst>
        <pc:spChg chg="add mod">
          <ac:chgData name="Cox, E.P. (Evie)" userId="f6b3c370-290a-4e88-b8db-367b8bdc2915" providerId="ADAL" clId="{55A29DFB-D0B3-49BC-B4FB-AB2A6969A7E9}" dt="2022-05-24T14:51:19.100" v="29"/>
          <ac:spMkLst>
            <pc:docMk/>
            <pc:sldMk cId="1787016030" sldId="586"/>
            <ac:spMk id="10" creationId="{AC247001-4A99-4FA2-9C62-45F2D95080ED}"/>
          </ac:spMkLst>
        </pc:spChg>
      </pc:sldChg>
      <pc:sldChg chg="addSp modSp">
        <pc:chgData name="Cox, E.P. (Evie)" userId="f6b3c370-290a-4e88-b8db-367b8bdc2915" providerId="ADAL" clId="{55A29DFB-D0B3-49BC-B4FB-AB2A6969A7E9}" dt="2022-05-24T14:51:20.406" v="30"/>
        <pc:sldMkLst>
          <pc:docMk/>
          <pc:sldMk cId="2915196944" sldId="587"/>
        </pc:sldMkLst>
        <pc:spChg chg="add mod">
          <ac:chgData name="Cox, E.P. (Evie)" userId="f6b3c370-290a-4e88-b8db-367b8bdc2915" providerId="ADAL" clId="{55A29DFB-D0B3-49BC-B4FB-AB2A6969A7E9}" dt="2022-05-24T14:51:20.406" v="30"/>
          <ac:spMkLst>
            <pc:docMk/>
            <pc:sldMk cId="2915196944" sldId="587"/>
            <ac:spMk id="10" creationId="{0BAA3685-E243-43F9-B2F0-93BB44977279}"/>
          </ac:spMkLst>
        </pc:spChg>
      </pc:sldChg>
      <pc:sldChg chg="addSp modSp">
        <pc:chgData name="Cox, E.P. (Evie)" userId="f6b3c370-290a-4e88-b8db-367b8bdc2915" providerId="ADAL" clId="{55A29DFB-D0B3-49BC-B4FB-AB2A6969A7E9}" dt="2022-05-24T14:50:59.947" v="9"/>
        <pc:sldMkLst>
          <pc:docMk/>
          <pc:sldMk cId="234686714" sldId="588"/>
        </pc:sldMkLst>
        <pc:spChg chg="add mod">
          <ac:chgData name="Cox, E.P. (Evie)" userId="f6b3c370-290a-4e88-b8db-367b8bdc2915" providerId="ADAL" clId="{55A29DFB-D0B3-49BC-B4FB-AB2A6969A7E9}" dt="2022-05-24T14:50:59.947" v="9"/>
          <ac:spMkLst>
            <pc:docMk/>
            <pc:sldMk cId="234686714" sldId="588"/>
            <ac:spMk id="24" creationId="{A528CDCF-305E-4165-9324-A83EA87239B2}"/>
          </ac:spMkLst>
        </pc:spChg>
      </pc:sldChg>
      <pc:sldChg chg="addSp modSp">
        <pc:chgData name="Cox, E.P. (Evie)" userId="f6b3c370-290a-4e88-b8db-367b8bdc2915" providerId="ADAL" clId="{55A29DFB-D0B3-49BC-B4FB-AB2A6969A7E9}" dt="2022-05-24T14:51:10.285" v="18"/>
        <pc:sldMkLst>
          <pc:docMk/>
          <pc:sldMk cId="2830098786" sldId="615"/>
        </pc:sldMkLst>
        <pc:spChg chg="add mod">
          <ac:chgData name="Cox, E.P. (Evie)" userId="f6b3c370-290a-4e88-b8db-367b8bdc2915" providerId="ADAL" clId="{55A29DFB-D0B3-49BC-B4FB-AB2A6969A7E9}" dt="2022-05-24T14:51:10.285" v="18"/>
          <ac:spMkLst>
            <pc:docMk/>
            <pc:sldMk cId="2830098786" sldId="615"/>
            <ac:spMk id="6" creationId="{D560864F-A201-4C6F-BC3D-C89F66783721}"/>
          </ac:spMkLst>
        </pc:spChg>
      </pc:sldChg>
      <pc:sldChg chg="addSp modSp">
        <pc:chgData name="Cox, E.P. (Evie)" userId="f6b3c370-290a-4e88-b8db-367b8bdc2915" providerId="ADAL" clId="{55A29DFB-D0B3-49BC-B4FB-AB2A6969A7E9}" dt="2022-05-24T14:51:47.164" v="43"/>
        <pc:sldMkLst>
          <pc:docMk/>
          <pc:sldMk cId="1468640236" sldId="616"/>
        </pc:sldMkLst>
        <pc:spChg chg="add mod">
          <ac:chgData name="Cox, E.P. (Evie)" userId="f6b3c370-290a-4e88-b8db-367b8bdc2915" providerId="ADAL" clId="{55A29DFB-D0B3-49BC-B4FB-AB2A6969A7E9}" dt="2022-05-24T14:51:47.164" v="43"/>
          <ac:spMkLst>
            <pc:docMk/>
            <pc:sldMk cId="1468640236" sldId="616"/>
            <ac:spMk id="7" creationId="{758CD4FC-42D2-4167-99CF-602848B7A7B8}"/>
          </ac:spMkLst>
        </pc:spChg>
      </pc:sldChg>
      <pc:sldChg chg="addSp modSp">
        <pc:chgData name="Cox, E.P. (Evie)" userId="f6b3c370-290a-4e88-b8db-367b8bdc2915" providerId="ADAL" clId="{55A29DFB-D0B3-49BC-B4FB-AB2A6969A7E9}" dt="2022-05-24T14:51:48.261" v="45"/>
        <pc:sldMkLst>
          <pc:docMk/>
          <pc:sldMk cId="514324883" sldId="617"/>
        </pc:sldMkLst>
        <pc:spChg chg="add mod">
          <ac:chgData name="Cox, E.P. (Evie)" userId="f6b3c370-290a-4e88-b8db-367b8bdc2915" providerId="ADAL" clId="{55A29DFB-D0B3-49BC-B4FB-AB2A6969A7E9}" dt="2022-05-24T14:51:48.261" v="45"/>
          <ac:spMkLst>
            <pc:docMk/>
            <pc:sldMk cId="514324883" sldId="617"/>
            <ac:spMk id="7" creationId="{AE03E9F3-0F47-4A0F-A233-BF84339572BA}"/>
          </ac:spMkLst>
        </pc:spChg>
      </pc:sldChg>
      <pc:sldChg chg="addSp modSp">
        <pc:chgData name="Cox, E.P. (Evie)" userId="f6b3c370-290a-4e88-b8db-367b8bdc2915" providerId="ADAL" clId="{55A29DFB-D0B3-49BC-B4FB-AB2A6969A7E9}" dt="2022-05-24T14:51:49.170" v="46"/>
        <pc:sldMkLst>
          <pc:docMk/>
          <pc:sldMk cId="1386637127" sldId="618"/>
        </pc:sldMkLst>
        <pc:spChg chg="add mod">
          <ac:chgData name="Cox, E.P. (Evie)" userId="f6b3c370-290a-4e88-b8db-367b8bdc2915" providerId="ADAL" clId="{55A29DFB-D0B3-49BC-B4FB-AB2A6969A7E9}" dt="2022-05-24T14:51:49.170" v="46"/>
          <ac:spMkLst>
            <pc:docMk/>
            <pc:sldMk cId="1386637127" sldId="618"/>
            <ac:spMk id="7" creationId="{58F4BD75-BF8E-4FBC-B22B-754E81382E12}"/>
          </ac:spMkLst>
        </pc:spChg>
      </pc:sldChg>
      <pc:sldChg chg="addSp modSp">
        <pc:chgData name="Cox, E.P. (Evie)" userId="f6b3c370-290a-4e88-b8db-367b8bdc2915" providerId="ADAL" clId="{55A29DFB-D0B3-49BC-B4FB-AB2A6969A7E9}" dt="2022-05-24T14:51:52.803" v="50"/>
        <pc:sldMkLst>
          <pc:docMk/>
          <pc:sldMk cId="2101989485" sldId="619"/>
        </pc:sldMkLst>
        <pc:spChg chg="add mod">
          <ac:chgData name="Cox, E.P. (Evie)" userId="f6b3c370-290a-4e88-b8db-367b8bdc2915" providerId="ADAL" clId="{55A29DFB-D0B3-49BC-B4FB-AB2A6969A7E9}" dt="2022-05-24T14:51:52.803" v="50"/>
          <ac:spMkLst>
            <pc:docMk/>
            <pc:sldMk cId="2101989485" sldId="619"/>
            <ac:spMk id="7" creationId="{B10147AA-EC33-4BCA-8559-4E512E88AEB1}"/>
          </ac:spMkLst>
        </pc:spChg>
      </pc:sldChg>
    </pc:docChg>
  </pc:docChgLst>
  <pc:docChgLst>
    <pc:chgData name="Ingrid Nyström" userId="fa4d9b98-065d-4aea-bf7b-84d2e3e70f4d" providerId="ADAL" clId="{524569D8-2FE4-4D06-986D-C3C9C8783F1D}"/>
    <pc:docChg chg="undo custSel addSld delSld modSld sldOrd addSection modSection">
      <pc:chgData name="Ingrid Nyström" userId="fa4d9b98-065d-4aea-bf7b-84d2e3e70f4d" providerId="ADAL" clId="{524569D8-2FE4-4D06-986D-C3C9C8783F1D}" dt="2022-01-21T11:00:59.207" v="4523" actId="6549"/>
      <pc:docMkLst>
        <pc:docMk/>
      </pc:docMkLst>
      <pc:sldChg chg="modSp mod">
        <pc:chgData name="Ingrid Nyström" userId="fa4d9b98-065d-4aea-bf7b-84d2e3e70f4d" providerId="ADAL" clId="{524569D8-2FE4-4D06-986D-C3C9C8783F1D}" dt="2022-01-19T16:27:20.918" v="478" actId="207"/>
        <pc:sldMkLst>
          <pc:docMk/>
          <pc:sldMk cId="197367793" sldId="275"/>
        </pc:sldMkLst>
        <pc:spChg chg="mod">
          <ac:chgData name="Ingrid Nyström" userId="fa4d9b98-065d-4aea-bf7b-84d2e3e70f4d" providerId="ADAL" clId="{524569D8-2FE4-4D06-986D-C3C9C8783F1D}" dt="2022-01-19T16:27:20.918" v="478" actId="207"/>
          <ac:spMkLst>
            <pc:docMk/>
            <pc:sldMk cId="197367793" sldId="275"/>
            <ac:spMk id="2" creationId="{00000000-0000-0000-0000-000000000000}"/>
          </ac:spMkLst>
        </pc:spChg>
        <pc:spChg chg="mod">
          <ac:chgData name="Ingrid Nyström" userId="fa4d9b98-065d-4aea-bf7b-84d2e3e70f4d" providerId="ADAL" clId="{524569D8-2FE4-4D06-986D-C3C9C8783F1D}" dt="2022-01-19T16:23:33.461" v="475" actId="207"/>
          <ac:spMkLst>
            <pc:docMk/>
            <pc:sldMk cId="197367793" sldId="275"/>
            <ac:spMk id="4" creationId="{00000000-0000-0000-0000-000000000000}"/>
          </ac:spMkLst>
        </pc:spChg>
      </pc:sldChg>
      <pc:sldChg chg="modNotesTx">
        <pc:chgData name="Ingrid Nyström" userId="fa4d9b98-065d-4aea-bf7b-84d2e3e70f4d" providerId="ADAL" clId="{524569D8-2FE4-4D06-986D-C3C9C8783F1D}" dt="2022-01-20T13:30:36.720" v="1118" actId="20577"/>
        <pc:sldMkLst>
          <pc:docMk/>
          <pc:sldMk cId="1351412000" sldId="290"/>
        </pc:sldMkLst>
      </pc:sldChg>
      <pc:sldChg chg="modNotesTx">
        <pc:chgData name="Ingrid Nyström" userId="fa4d9b98-065d-4aea-bf7b-84d2e3e70f4d" providerId="ADAL" clId="{524569D8-2FE4-4D06-986D-C3C9C8783F1D}" dt="2022-01-20T14:39:58.738" v="3468" actId="20577"/>
        <pc:sldMkLst>
          <pc:docMk/>
          <pc:sldMk cId="299548077" sldId="293"/>
        </pc:sldMkLst>
      </pc:sldChg>
      <pc:sldChg chg="modSp add mod modNotesTx">
        <pc:chgData name="Ingrid Nyström" userId="fa4d9b98-065d-4aea-bf7b-84d2e3e70f4d" providerId="ADAL" clId="{524569D8-2FE4-4D06-986D-C3C9C8783F1D}" dt="2022-01-20T13:25:22.806" v="568" actId="20577"/>
        <pc:sldMkLst>
          <pc:docMk/>
          <pc:sldMk cId="366829655" sldId="296"/>
        </pc:sldMkLst>
        <pc:spChg chg="mod">
          <ac:chgData name="Ingrid Nyström" userId="fa4d9b98-065d-4aea-bf7b-84d2e3e70f4d" providerId="ADAL" clId="{524569D8-2FE4-4D06-986D-C3C9C8783F1D}" dt="2022-01-19T15:59:03.893" v="142" actId="207"/>
          <ac:spMkLst>
            <pc:docMk/>
            <pc:sldMk cId="366829655" sldId="296"/>
            <ac:spMk id="38" creationId="{885DFE4D-38C6-4603-9F17-06298227F91F}"/>
          </ac:spMkLst>
        </pc:spChg>
        <pc:picChg chg="mod">
          <ac:chgData name="Ingrid Nyström" userId="fa4d9b98-065d-4aea-bf7b-84d2e3e70f4d" providerId="ADAL" clId="{524569D8-2FE4-4D06-986D-C3C9C8783F1D}" dt="2022-01-19T15:59:16.926" v="144" actId="207"/>
          <ac:picMkLst>
            <pc:docMk/>
            <pc:sldMk cId="366829655" sldId="296"/>
            <ac:picMk id="35" creationId="{E8F84AAF-BBC2-4E18-A72A-A3A1EFB9FF7A}"/>
          </ac:picMkLst>
        </pc:picChg>
      </pc:sldChg>
      <pc:sldChg chg="delSp modSp mod modNotesTx">
        <pc:chgData name="Ingrid Nyström" userId="fa4d9b98-065d-4aea-bf7b-84d2e3e70f4d" providerId="ADAL" clId="{524569D8-2FE4-4D06-986D-C3C9C8783F1D}" dt="2022-01-20T16:40:07.615" v="3610" actId="20577"/>
        <pc:sldMkLst>
          <pc:docMk/>
          <pc:sldMk cId="312296113" sldId="319"/>
        </pc:sldMkLst>
        <pc:spChg chg="mod">
          <ac:chgData name="Ingrid Nyström" userId="fa4d9b98-065d-4aea-bf7b-84d2e3e70f4d" providerId="ADAL" clId="{524569D8-2FE4-4D06-986D-C3C9C8783F1D}" dt="2022-01-20T13:36:12.419" v="1394" actId="5793"/>
          <ac:spMkLst>
            <pc:docMk/>
            <pc:sldMk cId="312296113" sldId="319"/>
            <ac:spMk id="3" creationId="{B33FC988-E23C-454D-A394-3B2479ACC87F}"/>
          </ac:spMkLst>
        </pc:spChg>
        <pc:spChg chg="mod">
          <ac:chgData name="Ingrid Nyström" userId="fa4d9b98-065d-4aea-bf7b-84d2e3e70f4d" providerId="ADAL" clId="{524569D8-2FE4-4D06-986D-C3C9C8783F1D}" dt="2022-01-20T13:34:40.087" v="1187" actId="20577"/>
          <ac:spMkLst>
            <pc:docMk/>
            <pc:sldMk cId="312296113" sldId="319"/>
            <ac:spMk id="12" creationId="{B62125A3-C01A-40F6-AABA-7BF7BF66C9DC}"/>
          </ac:spMkLst>
        </pc:spChg>
        <pc:picChg chg="del">
          <ac:chgData name="Ingrid Nyström" userId="fa4d9b98-065d-4aea-bf7b-84d2e3e70f4d" providerId="ADAL" clId="{524569D8-2FE4-4D06-986D-C3C9C8783F1D}" dt="2022-01-20T13:34:32.486" v="1178" actId="478"/>
          <ac:picMkLst>
            <pc:docMk/>
            <pc:sldMk cId="312296113" sldId="319"/>
            <ac:picMk id="9" creationId="{9253852B-CFC1-4BF0-8B33-B4B8D7967846}"/>
          </ac:picMkLst>
        </pc:picChg>
      </pc:sldChg>
      <pc:sldChg chg="modSp mod modNotesTx">
        <pc:chgData name="Ingrid Nyström" userId="fa4d9b98-065d-4aea-bf7b-84d2e3e70f4d" providerId="ADAL" clId="{524569D8-2FE4-4D06-986D-C3C9C8783F1D}" dt="2022-01-20T13:23:54.784" v="515" actId="20577"/>
        <pc:sldMkLst>
          <pc:docMk/>
          <pc:sldMk cId="4022992603" sldId="324"/>
        </pc:sldMkLst>
        <pc:spChg chg="mod">
          <ac:chgData name="Ingrid Nyström" userId="fa4d9b98-065d-4aea-bf7b-84d2e3e70f4d" providerId="ADAL" clId="{524569D8-2FE4-4D06-986D-C3C9C8783F1D}" dt="2022-01-19T15:53:49.414" v="11" actId="20577"/>
          <ac:spMkLst>
            <pc:docMk/>
            <pc:sldMk cId="4022992603" sldId="324"/>
            <ac:spMk id="2" creationId="{1E9BABB5-AE68-43C6-96EE-00347F072D2E}"/>
          </ac:spMkLst>
        </pc:spChg>
        <pc:spChg chg="mod">
          <ac:chgData name="Ingrid Nyström" userId="fa4d9b98-065d-4aea-bf7b-84d2e3e70f4d" providerId="ADAL" clId="{524569D8-2FE4-4D06-986D-C3C9C8783F1D}" dt="2022-01-19T15:57:25.439" v="140"/>
          <ac:spMkLst>
            <pc:docMk/>
            <pc:sldMk cId="4022992603" sldId="324"/>
            <ac:spMk id="3" creationId="{9F4D7860-B9EE-40DC-92EA-164F7DF354FA}"/>
          </ac:spMkLst>
        </pc:spChg>
      </pc:sldChg>
      <pc:sldChg chg="modSp mod ord">
        <pc:chgData name="Ingrid Nyström" userId="fa4d9b98-065d-4aea-bf7b-84d2e3e70f4d" providerId="ADAL" clId="{524569D8-2FE4-4D06-986D-C3C9C8783F1D}" dt="2022-01-20T15:48:40.537" v="3530" actId="27636"/>
        <pc:sldMkLst>
          <pc:docMk/>
          <pc:sldMk cId="3956098081" sldId="325"/>
        </pc:sldMkLst>
        <pc:spChg chg="mod">
          <ac:chgData name="Ingrid Nyström" userId="fa4d9b98-065d-4aea-bf7b-84d2e3e70f4d" providerId="ADAL" clId="{524569D8-2FE4-4D06-986D-C3C9C8783F1D}" dt="2022-01-20T13:22:02.031" v="506" actId="20577"/>
          <ac:spMkLst>
            <pc:docMk/>
            <pc:sldMk cId="3956098081" sldId="325"/>
            <ac:spMk id="2" creationId="{1E9BABB5-AE68-43C6-96EE-00347F072D2E}"/>
          </ac:spMkLst>
        </pc:spChg>
        <pc:spChg chg="mod">
          <ac:chgData name="Ingrid Nyström" userId="fa4d9b98-065d-4aea-bf7b-84d2e3e70f4d" providerId="ADAL" clId="{524569D8-2FE4-4D06-986D-C3C9C8783F1D}" dt="2022-01-20T15:48:40.537" v="3530" actId="27636"/>
          <ac:spMkLst>
            <pc:docMk/>
            <pc:sldMk cId="3956098081" sldId="325"/>
            <ac:spMk id="3" creationId="{9F4D7860-B9EE-40DC-92EA-164F7DF354FA}"/>
          </ac:spMkLst>
        </pc:spChg>
        <pc:grpChg chg="mod">
          <ac:chgData name="Ingrid Nyström" userId="fa4d9b98-065d-4aea-bf7b-84d2e3e70f4d" providerId="ADAL" clId="{524569D8-2FE4-4D06-986D-C3C9C8783F1D}" dt="2022-01-20T13:22:27.011" v="509" actId="1076"/>
          <ac:grpSpMkLst>
            <pc:docMk/>
            <pc:sldMk cId="3956098081" sldId="325"/>
            <ac:grpSpMk id="9" creationId="{06C56F46-5403-4A76-A705-FD4247018D74}"/>
          </ac:grpSpMkLst>
        </pc:grpChg>
      </pc:sldChg>
      <pc:sldChg chg="del">
        <pc:chgData name="Ingrid Nyström" userId="fa4d9b98-065d-4aea-bf7b-84d2e3e70f4d" providerId="ADAL" clId="{524569D8-2FE4-4D06-986D-C3C9C8783F1D}" dt="2022-01-20T13:07:13.604" v="492" actId="47"/>
        <pc:sldMkLst>
          <pc:docMk/>
          <pc:sldMk cId="863958146" sldId="368"/>
        </pc:sldMkLst>
      </pc:sldChg>
      <pc:sldChg chg="del">
        <pc:chgData name="Ingrid Nyström" userId="fa4d9b98-065d-4aea-bf7b-84d2e3e70f4d" providerId="ADAL" clId="{524569D8-2FE4-4D06-986D-C3C9C8783F1D}" dt="2022-01-19T16:12:14.501" v="279" actId="47"/>
        <pc:sldMkLst>
          <pc:docMk/>
          <pc:sldMk cId="476923295" sldId="369"/>
        </pc:sldMkLst>
      </pc:sldChg>
      <pc:sldChg chg="modNotesTx">
        <pc:chgData name="Ingrid Nyström" userId="fa4d9b98-065d-4aea-bf7b-84d2e3e70f4d" providerId="ADAL" clId="{524569D8-2FE4-4D06-986D-C3C9C8783F1D}" dt="2022-01-20T14:13:38.420" v="1729" actId="790"/>
        <pc:sldMkLst>
          <pc:docMk/>
          <pc:sldMk cId="286435332" sldId="374"/>
        </pc:sldMkLst>
      </pc:sldChg>
      <pc:sldChg chg="add modNotesTx">
        <pc:chgData name="Ingrid Nyström" userId="fa4d9b98-065d-4aea-bf7b-84d2e3e70f4d" providerId="ADAL" clId="{524569D8-2FE4-4D06-986D-C3C9C8783F1D}" dt="2022-01-21T11:00:59.207" v="4523" actId="6549"/>
        <pc:sldMkLst>
          <pc:docMk/>
          <pc:sldMk cId="1445263781" sldId="470"/>
        </pc:sldMkLst>
      </pc:sldChg>
      <pc:sldChg chg="modSp mod modNotesTx">
        <pc:chgData name="Ingrid Nyström" userId="fa4d9b98-065d-4aea-bf7b-84d2e3e70f4d" providerId="ADAL" clId="{524569D8-2FE4-4D06-986D-C3C9C8783F1D}" dt="2022-01-20T13:25:54.537" v="594" actId="20577"/>
        <pc:sldMkLst>
          <pc:docMk/>
          <pc:sldMk cId="1275019436" sldId="472"/>
        </pc:sldMkLst>
        <pc:spChg chg="mod">
          <ac:chgData name="Ingrid Nyström" userId="fa4d9b98-065d-4aea-bf7b-84d2e3e70f4d" providerId="ADAL" clId="{524569D8-2FE4-4D06-986D-C3C9C8783F1D}" dt="2022-01-20T13:25:54.537" v="594" actId="20577"/>
          <ac:spMkLst>
            <pc:docMk/>
            <pc:sldMk cId="1275019436" sldId="472"/>
            <ac:spMk id="2" creationId="{2B8655BF-0E88-4DEC-B97C-E6831F1E1E88}"/>
          </ac:spMkLst>
        </pc:spChg>
      </pc:sldChg>
      <pc:sldChg chg="del">
        <pc:chgData name="Ingrid Nyström" userId="fa4d9b98-065d-4aea-bf7b-84d2e3e70f4d" providerId="ADAL" clId="{524569D8-2FE4-4D06-986D-C3C9C8783F1D}" dt="2022-01-19T16:14:04.256" v="285" actId="47"/>
        <pc:sldMkLst>
          <pc:docMk/>
          <pc:sldMk cId="1572708645" sldId="476"/>
        </pc:sldMkLst>
      </pc:sldChg>
      <pc:sldChg chg="modNotesTx">
        <pc:chgData name="Ingrid Nyström" userId="fa4d9b98-065d-4aea-bf7b-84d2e3e70f4d" providerId="ADAL" clId="{524569D8-2FE4-4D06-986D-C3C9C8783F1D}" dt="2022-01-20T14:35:42.654" v="3231" actId="20577"/>
        <pc:sldMkLst>
          <pc:docMk/>
          <pc:sldMk cId="3885677457" sldId="540"/>
        </pc:sldMkLst>
      </pc:sldChg>
      <pc:sldChg chg="modSp mod">
        <pc:chgData name="Ingrid Nyström" userId="fa4d9b98-065d-4aea-bf7b-84d2e3e70f4d" providerId="ADAL" clId="{524569D8-2FE4-4D06-986D-C3C9C8783F1D}" dt="2022-01-20T16:55:01.816" v="3648" actId="1076"/>
        <pc:sldMkLst>
          <pc:docMk/>
          <pc:sldMk cId="3409943259" sldId="542"/>
        </pc:sldMkLst>
        <pc:spChg chg="mod">
          <ac:chgData name="Ingrid Nyström" userId="fa4d9b98-065d-4aea-bf7b-84d2e3e70f4d" providerId="ADAL" clId="{524569D8-2FE4-4D06-986D-C3C9C8783F1D}" dt="2022-01-20T16:54:56.149" v="3647" actId="1076"/>
          <ac:spMkLst>
            <pc:docMk/>
            <pc:sldMk cId="3409943259" sldId="542"/>
            <ac:spMk id="2" creationId="{B242BB0C-FC35-4FEC-8AA5-7541C7363FCD}"/>
          </ac:spMkLst>
        </pc:spChg>
        <pc:grpChg chg="mod">
          <ac:chgData name="Ingrid Nyström" userId="fa4d9b98-065d-4aea-bf7b-84d2e3e70f4d" providerId="ADAL" clId="{524569D8-2FE4-4D06-986D-C3C9C8783F1D}" dt="2022-01-20T16:55:01.816" v="3648" actId="1076"/>
          <ac:grpSpMkLst>
            <pc:docMk/>
            <pc:sldMk cId="3409943259" sldId="542"/>
            <ac:grpSpMk id="9" creationId="{7E4C0E42-E9C6-41FB-9B36-EE82E5691B8C}"/>
          </ac:grpSpMkLst>
        </pc:grpChg>
      </pc:sldChg>
      <pc:sldChg chg="modNotesTx">
        <pc:chgData name="Ingrid Nyström" userId="fa4d9b98-065d-4aea-bf7b-84d2e3e70f4d" providerId="ADAL" clId="{524569D8-2FE4-4D06-986D-C3C9C8783F1D}" dt="2022-01-21T10:22:21.808" v="4045" actId="20577"/>
        <pc:sldMkLst>
          <pc:docMk/>
          <pc:sldMk cId="2604120614" sldId="545"/>
        </pc:sldMkLst>
      </pc:sldChg>
      <pc:sldChg chg="modSp mod modNotesTx">
        <pc:chgData name="Ingrid Nyström" userId="fa4d9b98-065d-4aea-bf7b-84d2e3e70f4d" providerId="ADAL" clId="{524569D8-2FE4-4D06-986D-C3C9C8783F1D}" dt="2022-01-20T14:25:38.337" v="2611" actId="114"/>
        <pc:sldMkLst>
          <pc:docMk/>
          <pc:sldMk cId="1189706512" sldId="547"/>
        </pc:sldMkLst>
        <pc:spChg chg="mod">
          <ac:chgData name="Ingrid Nyström" userId="fa4d9b98-065d-4aea-bf7b-84d2e3e70f4d" providerId="ADAL" clId="{524569D8-2FE4-4D06-986D-C3C9C8783F1D}" dt="2022-01-20T14:22:51.769" v="2370" actId="20577"/>
          <ac:spMkLst>
            <pc:docMk/>
            <pc:sldMk cId="1189706512" sldId="547"/>
            <ac:spMk id="10" creationId="{65A9D683-C880-4A90-9BED-FDC58B833CA8}"/>
          </ac:spMkLst>
        </pc:spChg>
      </pc:sldChg>
      <pc:sldChg chg="modNotesTx">
        <pc:chgData name="Ingrid Nyström" userId="fa4d9b98-065d-4aea-bf7b-84d2e3e70f4d" providerId="ADAL" clId="{524569D8-2FE4-4D06-986D-C3C9C8783F1D}" dt="2022-01-20T14:41:05.320" v="3503" actId="20577"/>
        <pc:sldMkLst>
          <pc:docMk/>
          <pc:sldMk cId="1174736526" sldId="548"/>
        </pc:sldMkLst>
      </pc:sldChg>
      <pc:sldChg chg="modNotesTx">
        <pc:chgData name="Ingrid Nyström" userId="fa4d9b98-065d-4aea-bf7b-84d2e3e70f4d" providerId="ADAL" clId="{524569D8-2FE4-4D06-986D-C3C9C8783F1D}" dt="2022-01-19T16:17:40.276" v="408" actId="20577"/>
        <pc:sldMkLst>
          <pc:docMk/>
          <pc:sldMk cId="3324660553" sldId="550"/>
        </pc:sldMkLst>
      </pc:sldChg>
      <pc:sldChg chg="modNotesTx">
        <pc:chgData name="Ingrid Nyström" userId="fa4d9b98-065d-4aea-bf7b-84d2e3e70f4d" providerId="ADAL" clId="{524569D8-2FE4-4D06-986D-C3C9C8783F1D}" dt="2022-01-20T14:26:05.070" v="2617"/>
        <pc:sldMkLst>
          <pc:docMk/>
          <pc:sldMk cId="4186855044" sldId="555"/>
        </pc:sldMkLst>
      </pc:sldChg>
      <pc:sldChg chg="modNotesTx">
        <pc:chgData name="Ingrid Nyström" userId="fa4d9b98-065d-4aea-bf7b-84d2e3e70f4d" providerId="ADAL" clId="{524569D8-2FE4-4D06-986D-C3C9C8783F1D}" dt="2022-01-20T13:34:03.887" v="1177" actId="20577"/>
        <pc:sldMkLst>
          <pc:docMk/>
          <pc:sldMk cId="571986055" sldId="556"/>
        </pc:sldMkLst>
      </pc:sldChg>
      <pc:sldChg chg="modSp add mod">
        <pc:chgData name="Ingrid Nyström" userId="fa4d9b98-065d-4aea-bf7b-84d2e3e70f4d" providerId="ADAL" clId="{524569D8-2FE4-4D06-986D-C3C9C8783F1D}" dt="2022-01-20T15:48:49.421" v="3534" actId="20577"/>
        <pc:sldMkLst>
          <pc:docMk/>
          <pc:sldMk cId="1162685042" sldId="565"/>
        </pc:sldMkLst>
        <pc:spChg chg="mod">
          <ac:chgData name="Ingrid Nyström" userId="fa4d9b98-065d-4aea-bf7b-84d2e3e70f4d" providerId="ADAL" clId="{524569D8-2FE4-4D06-986D-C3C9C8783F1D}" dt="2022-01-20T15:48:49.421" v="3534" actId="20577"/>
          <ac:spMkLst>
            <pc:docMk/>
            <pc:sldMk cId="1162685042" sldId="565"/>
            <ac:spMk id="3" creationId="{9F4D7860-B9EE-40DC-92EA-164F7DF354FA}"/>
          </ac:spMkLst>
        </pc:spChg>
      </pc:sldChg>
      <pc:sldChg chg="modSp mod modNotesTx">
        <pc:chgData name="Ingrid Nyström" userId="fa4d9b98-065d-4aea-bf7b-84d2e3e70f4d" providerId="ADAL" clId="{524569D8-2FE4-4D06-986D-C3C9C8783F1D}" dt="2022-01-20T16:54:19.532" v="3642" actId="20577"/>
        <pc:sldMkLst>
          <pc:docMk/>
          <pc:sldMk cId="2132519767" sldId="577"/>
        </pc:sldMkLst>
        <pc:spChg chg="mod">
          <ac:chgData name="Ingrid Nyström" userId="fa4d9b98-065d-4aea-bf7b-84d2e3e70f4d" providerId="ADAL" clId="{524569D8-2FE4-4D06-986D-C3C9C8783F1D}" dt="2022-01-20T16:52:10.616" v="3629"/>
          <ac:spMkLst>
            <pc:docMk/>
            <pc:sldMk cId="2132519767" sldId="577"/>
            <ac:spMk id="3" creationId="{5E05DFC8-CE62-491E-B84A-E1BA91C73502}"/>
          </ac:spMkLst>
        </pc:spChg>
      </pc:sldChg>
      <pc:sldChg chg="modSp mod">
        <pc:chgData name="Ingrid Nyström" userId="fa4d9b98-065d-4aea-bf7b-84d2e3e70f4d" providerId="ADAL" clId="{524569D8-2FE4-4D06-986D-C3C9C8783F1D}" dt="2022-01-20T14:21:18.787" v="2353" actId="113"/>
        <pc:sldMkLst>
          <pc:docMk/>
          <pc:sldMk cId="3970208494" sldId="584"/>
        </pc:sldMkLst>
        <pc:spChg chg="mod">
          <ac:chgData name="Ingrid Nyström" userId="fa4d9b98-065d-4aea-bf7b-84d2e3e70f4d" providerId="ADAL" clId="{524569D8-2FE4-4D06-986D-C3C9C8783F1D}" dt="2022-01-20T14:21:18.787" v="2353" actId="113"/>
          <ac:spMkLst>
            <pc:docMk/>
            <pc:sldMk cId="3970208494" sldId="584"/>
            <ac:spMk id="4" creationId="{8ED70378-0EA6-4CB8-A28B-C6964F47C284}"/>
          </ac:spMkLst>
        </pc:spChg>
      </pc:sldChg>
      <pc:sldChg chg="modSp mod modNotesTx">
        <pc:chgData name="Ingrid Nyström" userId="fa4d9b98-065d-4aea-bf7b-84d2e3e70f4d" providerId="ADAL" clId="{524569D8-2FE4-4D06-986D-C3C9C8783F1D}" dt="2022-01-20T14:35:05.637" v="3230" actId="20577"/>
        <pc:sldMkLst>
          <pc:docMk/>
          <pc:sldMk cId="1787016030" sldId="586"/>
        </pc:sldMkLst>
        <pc:spChg chg="mod">
          <ac:chgData name="Ingrid Nyström" userId="fa4d9b98-065d-4aea-bf7b-84d2e3e70f4d" providerId="ADAL" clId="{524569D8-2FE4-4D06-986D-C3C9C8783F1D}" dt="2022-01-20T14:29:23.353" v="2772" actId="20577"/>
          <ac:spMkLst>
            <pc:docMk/>
            <pc:sldMk cId="1787016030" sldId="586"/>
            <ac:spMk id="7" creationId="{FD924EE1-C460-4486-842E-A94047A05FCE}"/>
          </ac:spMkLst>
        </pc:spChg>
        <pc:spChg chg="mod">
          <ac:chgData name="Ingrid Nyström" userId="fa4d9b98-065d-4aea-bf7b-84d2e3e70f4d" providerId="ADAL" clId="{524569D8-2FE4-4D06-986D-C3C9C8783F1D}" dt="2022-01-20T14:26:36.920" v="2620" actId="20577"/>
          <ac:spMkLst>
            <pc:docMk/>
            <pc:sldMk cId="1787016030" sldId="586"/>
            <ac:spMk id="8" creationId="{8AB6D733-0EA9-42EE-B392-DA97732A8970}"/>
          </ac:spMkLst>
        </pc:spChg>
        <pc:graphicFrameChg chg="modGraphic">
          <ac:chgData name="Ingrid Nyström" userId="fa4d9b98-065d-4aea-bf7b-84d2e3e70f4d" providerId="ADAL" clId="{524569D8-2FE4-4D06-986D-C3C9C8783F1D}" dt="2022-01-20T14:29:29.537" v="2774" actId="403"/>
          <ac:graphicFrameMkLst>
            <pc:docMk/>
            <pc:sldMk cId="1787016030" sldId="586"/>
            <ac:graphicFrameMk id="9" creationId="{909F2A54-CF0A-4918-8FD1-FAE2A19DF5CE}"/>
          </ac:graphicFrameMkLst>
        </pc:graphicFrameChg>
      </pc:sldChg>
      <pc:sldChg chg="modSp mod modNotesTx">
        <pc:chgData name="Ingrid Nyström" userId="fa4d9b98-065d-4aea-bf7b-84d2e3e70f4d" providerId="ADAL" clId="{524569D8-2FE4-4D06-986D-C3C9C8783F1D}" dt="2022-01-20T14:34:30.670" v="3224" actId="6549"/>
        <pc:sldMkLst>
          <pc:docMk/>
          <pc:sldMk cId="2915196944" sldId="587"/>
        </pc:sldMkLst>
        <pc:spChg chg="mod">
          <ac:chgData name="Ingrid Nyström" userId="fa4d9b98-065d-4aea-bf7b-84d2e3e70f4d" providerId="ADAL" clId="{524569D8-2FE4-4D06-986D-C3C9C8783F1D}" dt="2022-01-20T14:29:36.754" v="2776" actId="20577"/>
          <ac:spMkLst>
            <pc:docMk/>
            <pc:sldMk cId="2915196944" sldId="587"/>
            <ac:spMk id="7" creationId="{FD924EE1-C460-4486-842E-A94047A05FCE}"/>
          </ac:spMkLst>
        </pc:spChg>
        <pc:spChg chg="mod">
          <ac:chgData name="Ingrid Nyström" userId="fa4d9b98-065d-4aea-bf7b-84d2e3e70f4d" providerId="ADAL" clId="{524569D8-2FE4-4D06-986D-C3C9C8783F1D}" dt="2022-01-20T14:29:04.004" v="2744" actId="20577"/>
          <ac:spMkLst>
            <pc:docMk/>
            <pc:sldMk cId="2915196944" sldId="587"/>
            <ac:spMk id="8" creationId="{8AB6D733-0EA9-42EE-B392-DA97732A8970}"/>
          </ac:spMkLst>
        </pc:spChg>
        <pc:graphicFrameChg chg="modGraphic">
          <ac:chgData name="Ingrid Nyström" userId="fa4d9b98-065d-4aea-bf7b-84d2e3e70f4d" providerId="ADAL" clId="{524569D8-2FE4-4D06-986D-C3C9C8783F1D}" dt="2022-01-20T14:28:58.204" v="2741" actId="403"/>
          <ac:graphicFrameMkLst>
            <pc:docMk/>
            <pc:sldMk cId="2915196944" sldId="587"/>
            <ac:graphicFrameMk id="9" creationId="{909F2A54-CF0A-4918-8FD1-FAE2A19DF5CE}"/>
          </ac:graphicFrameMkLst>
        </pc:graphicFrameChg>
      </pc:sldChg>
      <pc:sldChg chg="modNotesTx">
        <pc:chgData name="Ingrid Nyström" userId="fa4d9b98-065d-4aea-bf7b-84d2e3e70f4d" providerId="ADAL" clId="{524569D8-2FE4-4D06-986D-C3C9C8783F1D}" dt="2022-01-20T14:11:32.053" v="1726" actId="20577"/>
        <pc:sldMkLst>
          <pc:docMk/>
          <pc:sldMk cId="234686714" sldId="588"/>
        </pc:sldMkLst>
      </pc:sldChg>
      <pc:sldChg chg="modNotesTx">
        <pc:chgData name="Ingrid Nyström" userId="fa4d9b98-065d-4aea-bf7b-84d2e3e70f4d" providerId="ADAL" clId="{524569D8-2FE4-4D06-986D-C3C9C8783F1D}" dt="2022-01-21T10:19:57.600" v="3651" actId="20577"/>
        <pc:sldMkLst>
          <pc:docMk/>
          <pc:sldMk cId="2830098786" sldId="615"/>
        </pc:sldMkLst>
      </pc:sldChg>
    </pc:docChg>
  </pc:docChgLst>
  <pc:docChgLst>
    <pc:chgData name="Elin  Svensson" userId="831660e0-9448-40a9-bb05-f33a467095f1" providerId="ADAL" clId="{E4093611-652F-4A13-BE4B-A6D500C496BB}"/>
    <pc:docChg chg="undo redo custSel addSld delSld modSld addSection modSection">
      <pc:chgData name="Elin  Svensson" userId="831660e0-9448-40a9-bb05-f33a467095f1" providerId="ADAL" clId="{E4093611-652F-4A13-BE4B-A6D500C496BB}" dt="2022-01-20T09:48:12.775" v="4731" actId="20577"/>
      <pc:docMkLst>
        <pc:docMk/>
      </pc:docMkLst>
      <pc:sldChg chg="modNotesTx">
        <pc:chgData name="Elin  Svensson" userId="831660e0-9448-40a9-bb05-f33a467095f1" providerId="ADAL" clId="{E4093611-652F-4A13-BE4B-A6D500C496BB}" dt="2022-01-20T09:19:00.294" v="2216" actId="20577"/>
        <pc:sldMkLst>
          <pc:docMk/>
          <pc:sldMk cId="299548077" sldId="293"/>
        </pc:sldMkLst>
      </pc:sldChg>
      <pc:sldChg chg="delSp modSp mod modNotesTx">
        <pc:chgData name="Elin  Svensson" userId="831660e0-9448-40a9-bb05-f33a467095f1" providerId="ADAL" clId="{E4093611-652F-4A13-BE4B-A6D500C496BB}" dt="2022-01-20T09:42:19.873" v="4548" actId="20577"/>
        <pc:sldMkLst>
          <pc:docMk/>
          <pc:sldMk cId="312296113" sldId="319"/>
        </pc:sldMkLst>
        <pc:spChg chg="mod">
          <ac:chgData name="Elin  Svensson" userId="831660e0-9448-40a9-bb05-f33a467095f1" providerId="ADAL" clId="{E4093611-652F-4A13-BE4B-A6D500C496BB}" dt="2022-01-20T09:42:19.873" v="4548" actId="20577"/>
          <ac:spMkLst>
            <pc:docMk/>
            <pc:sldMk cId="312296113" sldId="319"/>
            <ac:spMk id="2" creationId="{F061DBB6-E931-468D-915C-719ABA002E2F}"/>
          </ac:spMkLst>
        </pc:spChg>
        <pc:spChg chg="mod">
          <ac:chgData name="Elin  Svensson" userId="831660e0-9448-40a9-bb05-f33a467095f1" providerId="ADAL" clId="{E4093611-652F-4A13-BE4B-A6D500C496BB}" dt="2022-01-20T08:12:31.031" v="16" actId="5793"/>
          <ac:spMkLst>
            <pc:docMk/>
            <pc:sldMk cId="312296113" sldId="319"/>
            <ac:spMk id="3" creationId="{B33FC988-E23C-454D-A394-3B2479ACC87F}"/>
          </ac:spMkLst>
        </pc:spChg>
        <pc:spChg chg="del">
          <ac:chgData name="Elin  Svensson" userId="831660e0-9448-40a9-bb05-f33a467095f1" providerId="ADAL" clId="{E4093611-652F-4A13-BE4B-A6D500C496BB}" dt="2022-01-20T08:12:39.705" v="17" actId="478"/>
          <ac:spMkLst>
            <pc:docMk/>
            <pc:sldMk cId="312296113" sldId="319"/>
            <ac:spMk id="4" creationId="{C34DEAC2-434D-47CE-85E1-FD2E3E21D2CC}"/>
          </ac:spMkLst>
        </pc:spChg>
        <pc:picChg chg="mod">
          <ac:chgData name="Elin  Svensson" userId="831660e0-9448-40a9-bb05-f33a467095f1" providerId="ADAL" clId="{E4093611-652F-4A13-BE4B-A6D500C496BB}" dt="2022-01-20T08:12:48.934" v="18" actId="1076"/>
          <ac:picMkLst>
            <pc:docMk/>
            <pc:sldMk cId="312296113" sldId="319"/>
            <ac:picMk id="9" creationId="{9253852B-CFC1-4BF0-8B33-B4B8D7967846}"/>
          </ac:picMkLst>
        </pc:picChg>
      </pc:sldChg>
      <pc:sldChg chg="modNotesTx">
        <pc:chgData name="Elin  Svensson" userId="831660e0-9448-40a9-bb05-f33a467095f1" providerId="ADAL" clId="{E4093611-652F-4A13-BE4B-A6D500C496BB}" dt="2022-01-20T08:08:57.270" v="1" actId="6549"/>
        <pc:sldMkLst>
          <pc:docMk/>
          <pc:sldMk cId="4192052" sldId="326"/>
        </pc:sldMkLst>
      </pc:sldChg>
      <pc:sldChg chg="modNotesTx">
        <pc:chgData name="Elin  Svensson" userId="831660e0-9448-40a9-bb05-f33a467095f1" providerId="ADAL" clId="{E4093611-652F-4A13-BE4B-A6D500C496BB}" dt="2022-01-20T09:05:23.016" v="1371" actId="20577"/>
        <pc:sldMkLst>
          <pc:docMk/>
          <pc:sldMk cId="1251990597" sldId="359"/>
        </pc:sldMkLst>
      </pc:sldChg>
      <pc:sldChg chg="add">
        <pc:chgData name="Elin  Svensson" userId="831660e0-9448-40a9-bb05-f33a467095f1" providerId="ADAL" clId="{E4093611-652F-4A13-BE4B-A6D500C496BB}" dt="2022-01-20T09:23:34.877" v="2949"/>
        <pc:sldMkLst>
          <pc:docMk/>
          <pc:sldMk cId="2190368948" sldId="474"/>
        </pc:sldMkLst>
      </pc:sldChg>
      <pc:sldChg chg="modSp mod">
        <pc:chgData name="Elin  Svensson" userId="831660e0-9448-40a9-bb05-f33a467095f1" providerId="ADAL" clId="{E4093611-652F-4A13-BE4B-A6D500C496BB}" dt="2022-01-20T09:47:22.180" v="4693" actId="20577"/>
        <pc:sldMkLst>
          <pc:docMk/>
          <pc:sldMk cId="335792253" sldId="539"/>
        </pc:sldMkLst>
        <pc:spChg chg="mod">
          <ac:chgData name="Elin  Svensson" userId="831660e0-9448-40a9-bb05-f33a467095f1" providerId="ADAL" clId="{E4093611-652F-4A13-BE4B-A6D500C496BB}" dt="2022-01-20T09:47:22.180" v="4693" actId="20577"/>
          <ac:spMkLst>
            <pc:docMk/>
            <pc:sldMk cId="335792253" sldId="539"/>
            <ac:spMk id="2" creationId="{1CBE2A5A-56F8-4CC8-BD28-81CCDBBFB318}"/>
          </ac:spMkLst>
        </pc:spChg>
      </pc:sldChg>
      <pc:sldChg chg="modNotesTx">
        <pc:chgData name="Elin  Svensson" userId="831660e0-9448-40a9-bb05-f33a467095f1" providerId="ADAL" clId="{E4093611-652F-4A13-BE4B-A6D500C496BB}" dt="2022-01-20T09:17:39.475" v="2134" actId="113"/>
        <pc:sldMkLst>
          <pc:docMk/>
          <pc:sldMk cId="196562203" sldId="541"/>
        </pc:sldMkLst>
      </pc:sldChg>
      <pc:sldChg chg="delSp mod modNotesTx">
        <pc:chgData name="Elin  Svensson" userId="831660e0-9448-40a9-bb05-f33a467095f1" providerId="ADAL" clId="{E4093611-652F-4A13-BE4B-A6D500C496BB}" dt="2022-01-20T09:23:07.775" v="2948" actId="20577"/>
        <pc:sldMkLst>
          <pc:docMk/>
          <pc:sldMk cId="3409943259" sldId="542"/>
        </pc:sldMkLst>
        <pc:spChg chg="del">
          <ac:chgData name="Elin  Svensson" userId="831660e0-9448-40a9-bb05-f33a467095f1" providerId="ADAL" clId="{E4093611-652F-4A13-BE4B-A6D500C496BB}" dt="2022-01-20T09:19:26.935" v="2217" actId="478"/>
          <ac:spMkLst>
            <pc:docMk/>
            <pc:sldMk cId="3409943259" sldId="542"/>
            <ac:spMk id="3" creationId="{EAADB0F1-2CB0-4793-97D6-78572A8BA1BA}"/>
          </ac:spMkLst>
        </pc:spChg>
      </pc:sldChg>
      <pc:sldChg chg="addSp delSp modSp mod modNotesTx">
        <pc:chgData name="Elin  Svensson" userId="831660e0-9448-40a9-bb05-f33a467095f1" providerId="ADAL" clId="{E4093611-652F-4A13-BE4B-A6D500C496BB}" dt="2022-01-20T09:40:53.043" v="4499" actId="20577"/>
        <pc:sldMkLst>
          <pc:docMk/>
          <pc:sldMk cId="2604120614" sldId="545"/>
        </pc:sldMkLst>
        <pc:spChg chg="del">
          <ac:chgData name="Elin  Svensson" userId="831660e0-9448-40a9-bb05-f33a467095f1" providerId="ADAL" clId="{E4093611-652F-4A13-BE4B-A6D500C496BB}" dt="2022-01-20T08:15:37.230" v="74" actId="478"/>
          <ac:spMkLst>
            <pc:docMk/>
            <pc:sldMk cId="2604120614" sldId="545"/>
            <ac:spMk id="2" creationId="{6DB1F58E-EB75-4ED9-A8E9-58C8DBF1E71E}"/>
          </ac:spMkLst>
        </pc:spChg>
        <pc:spChg chg="add mod">
          <ac:chgData name="Elin  Svensson" userId="831660e0-9448-40a9-bb05-f33a467095f1" providerId="ADAL" clId="{E4093611-652F-4A13-BE4B-A6D500C496BB}" dt="2022-01-20T09:40:53.043" v="4499" actId="20577"/>
          <ac:spMkLst>
            <pc:docMk/>
            <pc:sldMk cId="2604120614" sldId="545"/>
            <ac:spMk id="9" creationId="{F700EE80-6FE8-4AC6-A3E3-B99725105D46}"/>
          </ac:spMkLst>
        </pc:spChg>
      </pc:sldChg>
      <pc:sldChg chg="addSp modSp mod">
        <pc:chgData name="Elin  Svensson" userId="831660e0-9448-40a9-bb05-f33a467095f1" providerId="ADAL" clId="{E4093611-652F-4A13-BE4B-A6D500C496BB}" dt="2022-01-20T09:40:33.760" v="4473" actId="20577"/>
        <pc:sldMkLst>
          <pc:docMk/>
          <pc:sldMk cId="3314661506" sldId="546"/>
        </pc:sldMkLst>
        <pc:spChg chg="add mod">
          <ac:chgData name="Elin  Svensson" userId="831660e0-9448-40a9-bb05-f33a467095f1" providerId="ADAL" clId="{E4093611-652F-4A13-BE4B-A6D500C496BB}" dt="2022-01-20T09:40:33.760" v="4473" actId="20577"/>
          <ac:spMkLst>
            <pc:docMk/>
            <pc:sldMk cId="3314661506" sldId="546"/>
            <ac:spMk id="8" creationId="{6092F790-BCC6-48C0-86A7-A5769DED87F4}"/>
          </ac:spMkLst>
        </pc:spChg>
      </pc:sldChg>
      <pc:sldChg chg="addSp modSp mod">
        <pc:chgData name="Elin  Svensson" userId="831660e0-9448-40a9-bb05-f33a467095f1" providerId="ADAL" clId="{E4093611-652F-4A13-BE4B-A6D500C496BB}" dt="2022-01-20T09:41:06.010" v="4513" actId="20577"/>
        <pc:sldMkLst>
          <pc:docMk/>
          <pc:sldMk cId="1189706512" sldId="547"/>
        </pc:sldMkLst>
        <pc:spChg chg="add mod">
          <ac:chgData name="Elin  Svensson" userId="831660e0-9448-40a9-bb05-f33a467095f1" providerId="ADAL" clId="{E4093611-652F-4A13-BE4B-A6D500C496BB}" dt="2022-01-20T09:41:06.010" v="4513" actId="20577"/>
          <ac:spMkLst>
            <pc:docMk/>
            <pc:sldMk cId="1189706512" sldId="547"/>
            <ac:spMk id="10" creationId="{65A9D683-C880-4A90-9BED-FDC58B833CA8}"/>
          </ac:spMkLst>
        </pc:spChg>
      </pc:sldChg>
      <pc:sldChg chg="addSp modSp mod">
        <pc:chgData name="Elin  Svensson" userId="831660e0-9448-40a9-bb05-f33a467095f1" providerId="ADAL" clId="{E4093611-652F-4A13-BE4B-A6D500C496BB}" dt="2022-01-20T09:48:12.775" v="4731" actId="20577"/>
        <pc:sldMkLst>
          <pc:docMk/>
          <pc:sldMk cId="1174736526" sldId="548"/>
        </pc:sldMkLst>
        <pc:spChg chg="add mod">
          <ac:chgData name="Elin  Svensson" userId="831660e0-9448-40a9-bb05-f33a467095f1" providerId="ADAL" clId="{E4093611-652F-4A13-BE4B-A6D500C496BB}" dt="2022-01-20T09:48:12.775" v="4731" actId="20577"/>
          <ac:spMkLst>
            <pc:docMk/>
            <pc:sldMk cId="1174736526" sldId="548"/>
            <ac:spMk id="11" creationId="{02379E06-2B46-40BE-8BFA-91FAE135C439}"/>
          </ac:spMkLst>
        </pc:spChg>
      </pc:sldChg>
      <pc:sldChg chg="add">
        <pc:chgData name="Elin  Svensson" userId="831660e0-9448-40a9-bb05-f33a467095f1" providerId="ADAL" clId="{E4093611-652F-4A13-BE4B-A6D500C496BB}" dt="2022-01-20T08:11:00.065" v="4"/>
        <pc:sldMkLst>
          <pc:docMk/>
          <pc:sldMk cId="3455270593" sldId="549"/>
        </pc:sldMkLst>
      </pc:sldChg>
      <pc:sldChg chg="delSp mod modNotesTx">
        <pc:chgData name="Elin  Svensson" userId="831660e0-9448-40a9-bb05-f33a467095f1" providerId="ADAL" clId="{E4093611-652F-4A13-BE4B-A6D500C496BB}" dt="2022-01-20T08:20:05.059" v="869" actId="20577"/>
        <pc:sldMkLst>
          <pc:docMk/>
          <pc:sldMk cId="3056711096" sldId="551"/>
        </pc:sldMkLst>
        <pc:spChg chg="del">
          <ac:chgData name="Elin  Svensson" userId="831660e0-9448-40a9-bb05-f33a467095f1" providerId="ADAL" clId="{E4093611-652F-4A13-BE4B-A6D500C496BB}" dt="2022-01-20T08:13:07.316" v="19" actId="478"/>
          <ac:spMkLst>
            <pc:docMk/>
            <pc:sldMk cId="3056711096" sldId="551"/>
            <ac:spMk id="3" creationId="{15EEAA78-E70C-472D-9CB8-D14E9AD487CD}"/>
          </ac:spMkLst>
        </pc:spChg>
        <pc:spChg chg="del">
          <ac:chgData name="Elin  Svensson" userId="831660e0-9448-40a9-bb05-f33a467095f1" providerId="ADAL" clId="{E4093611-652F-4A13-BE4B-A6D500C496BB}" dt="2022-01-20T08:13:08.603" v="20" actId="478"/>
          <ac:spMkLst>
            <pc:docMk/>
            <pc:sldMk cId="3056711096" sldId="551"/>
            <ac:spMk id="4" creationId="{8ED70378-0EA6-4CB8-A28B-C6964F47C284}"/>
          </ac:spMkLst>
        </pc:spChg>
      </pc:sldChg>
      <pc:sldChg chg="add">
        <pc:chgData name="Elin  Svensson" userId="831660e0-9448-40a9-bb05-f33a467095f1" providerId="ADAL" clId="{E4093611-652F-4A13-BE4B-A6D500C496BB}" dt="2022-01-20T08:11:00.065" v="4"/>
        <pc:sldMkLst>
          <pc:docMk/>
          <pc:sldMk cId="192969633" sldId="552"/>
        </pc:sldMkLst>
      </pc:sldChg>
      <pc:sldChg chg="add">
        <pc:chgData name="Elin  Svensson" userId="831660e0-9448-40a9-bb05-f33a467095f1" providerId="ADAL" clId="{E4093611-652F-4A13-BE4B-A6D500C496BB}" dt="2022-01-20T08:11:00.065" v="4"/>
        <pc:sldMkLst>
          <pc:docMk/>
          <pc:sldMk cId="490632833" sldId="554"/>
        </pc:sldMkLst>
      </pc:sldChg>
      <pc:sldChg chg="add">
        <pc:chgData name="Elin  Svensson" userId="831660e0-9448-40a9-bb05-f33a467095f1" providerId="ADAL" clId="{E4093611-652F-4A13-BE4B-A6D500C496BB}" dt="2022-01-20T08:11:00.065" v="4"/>
        <pc:sldMkLst>
          <pc:docMk/>
          <pc:sldMk cId="571986055" sldId="556"/>
        </pc:sldMkLst>
      </pc:sldChg>
      <pc:sldChg chg="addSp delSp modSp mod modNotesTx">
        <pc:chgData name="Elin  Svensson" userId="831660e0-9448-40a9-bb05-f33a467095f1" providerId="ADAL" clId="{E4093611-652F-4A13-BE4B-A6D500C496BB}" dt="2022-01-20T09:45:34.187" v="4640" actId="1076"/>
        <pc:sldMkLst>
          <pc:docMk/>
          <pc:sldMk cId="2992086541" sldId="557"/>
        </pc:sldMkLst>
        <pc:spChg chg="add del mod">
          <ac:chgData name="Elin  Svensson" userId="831660e0-9448-40a9-bb05-f33a467095f1" providerId="ADAL" clId="{E4093611-652F-4A13-BE4B-A6D500C496BB}" dt="2022-01-20T08:24:49.420" v="1052" actId="478"/>
          <ac:spMkLst>
            <pc:docMk/>
            <pc:sldMk cId="2992086541" sldId="557"/>
            <ac:spMk id="6" creationId="{4A6C695F-00EE-4235-A339-58BA5021E6A9}"/>
          </ac:spMkLst>
        </pc:spChg>
        <pc:spChg chg="add del mod">
          <ac:chgData name="Elin  Svensson" userId="831660e0-9448-40a9-bb05-f33a467095f1" providerId="ADAL" clId="{E4093611-652F-4A13-BE4B-A6D500C496BB}" dt="2022-01-20T09:45:20.615" v="4637" actId="478"/>
          <ac:spMkLst>
            <pc:docMk/>
            <pc:sldMk cId="2992086541" sldId="557"/>
            <ac:spMk id="15" creationId="{81751819-AB24-4265-92FC-BC4799CE723C}"/>
          </ac:spMkLst>
        </pc:spChg>
        <pc:spChg chg="add del mod">
          <ac:chgData name="Elin  Svensson" userId="831660e0-9448-40a9-bb05-f33a467095f1" providerId="ADAL" clId="{E4093611-652F-4A13-BE4B-A6D500C496BB}" dt="2022-01-20T08:24:47.432" v="1051" actId="478"/>
          <ac:spMkLst>
            <pc:docMk/>
            <pc:sldMk cId="2992086541" sldId="557"/>
            <ac:spMk id="28" creationId="{CEBC6ACC-F023-43F4-9B89-057193707229}"/>
          </ac:spMkLst>
        </pc:spChg>
        <pc:spChg chg="add del mod">
          <ac:chgData name="Elin  Svensson" userId="831660e0-9448-40a9-bb05-f33a467095f1" providerId="ADAL" clId="{E4093611-652F-4A13-BE4B-A6D500C496BB}" dt="2022-01-20T09:45:14.955" v="4630" actId="478"/>
          <ac:spMkLst>
            <pc:docMk/>
            <pc:sldMk cId="2992086541" sldId="557"/>
            <ac:spMk id="29" creationId="{7F253504-50BA-41CC-BB66-D4BB65CD24AF}"/>
          </ac:spMkLst>
        </pc:spChg>
        <pc:spChg chg="add del mod">
          <ac:chgData name="Elin  Svensson" userId="831660e0-9448-40a9-bb05-f33a467095f1" providerId="ADAL" clId="{E4093611-652F-4A13-BE4B-A6D500C496BB}" dt="2022-01-20T09:45:29.228" v="4638" actId="478"/>
          <ac:spMkLst>
            <pc:docMk/>
            <pc:sldMk cId="2992086541" sldId="557"/>
            <ac:spMk id="30" creationId="{7302A446-FFEF-49D2-89B1-69067C25F0B1}"/>
          </ac:spMkLst>
        </pc:spChg>
        <pc:spChg chg="add mod">
          <ac:chgData name="Elin  Svensson" userId="831660e0-9448-40a9-bb05-f33a467095f1" providerId="ADAL" clId="{E4093611-652F-4A13-BE4B-A6D500C496BB}" dt="2022-01-20T09:45:30.524" v="4639"/>
          <ac:spMkLst>
            <pc:docMk/>
            <pc:sldMk cId="2992086541" sldId="557"/>
            <ac:spMk id="31" creationId="{330CEF37-FA9A-4220-B727-1D67F34EB854}"/>
          </ac:spMkLst>
        </pc:spChg>
        <pc:grpChg chg="mod">
          <ac:chgData name="Elin  Svensson" userId="831660e0-9448-40a9-bb05-f33a467095f1" providerId="ADAL" clId="{E4093611-652F-4A13-BE4B-A6D500C496BB}" dt="2022-01-20T09:45:34.187" v="4640" actId="1076"/>
          <ac:grpSpMkLst>
            <pc:docMk/>
            <pc:sldMk cId="2992086541" sldId="557"/>
            <ac:grpSpMk id="21" creationId="{F39B8913-19E6-4008-9117-5AAB0C84C353}"/>
          </ac:grpSpMkLst>
        </pc:grpChg>
      </pc:sldChg>
      <pc:sldChg chg="addSp delSp modSp mod modNotesTx">
        <pc:chgData name="Elin  Svensson" userId="831660e0-9448-40a9-bb05-f33a467095f1" providerId="ADAL" clId="{E4093611-652F-4A13-BE4B-A6D500C496BB}" dt="2022-01-20T09:05:34.171" v="1381" actId="20577"/>
        <pc:sldMkLst>
          <pc:docMk/>
          <pc:sldMk cId="2156461306" sldId="558"/>
        </pc:sldMkLst>
        <pc:spChg chg="add mod">
          <ac:chgData name="Elin  Svensson" userId="831660e0-9448-40a9-bb05-f33a467095f1" providerId="ADAL" clId="{E4093611-652F-4A13-BE4B-A6D500C496BB}" dt="2022-01-20T09:05:05.252" v="1337" actId="115"/>
          <ac:spMkLst>
            <pc:docMk/>
            <pc:sldMk cId="2156461306" sldId="558"/>
            <ac:spMk id="8" creationId="{DF965148-1A6E-4052-9366-42099F274D11}"/>
          </ac:spMkLst>
        </pc:spChg>
        <pc:spChg chg="mod">
          <ac:chgData name="Elin  Svensson" userId="831660e0-9448-40a9-bb05-f33a467095f1" providerId="ADAL" clId="{E4093611-652F-4A13-BE4B-A6D500C496BB}" dt="2022-01-20T08:47:51.075" v="1175" actId="20577"/>
          <ac:spMkLst>
            <pc:docMk/>
            <pc:sldMk cId="2156461306" sldId="558"/>
            <ac:spMk id="12" creationId="{B62125A3-C01A-40F6-AABA-7BF7BF66C9DC}"/>
          </ac:spMkLst>
        </pc:spChg>
        <pc:spChg chg="del">
          <ac:chgData name="Elin  Svensson" userId="831660e0-9448-40a9-bb05-f33a467095f1" providerId="ADAL" clId="{E4093611-652F-4A13-BE4B-A6D500C496BB}" dt="2022-01-20T09:00:28.643" v="1268" actId="478"/>
          <ac:spMkLst>
            <pc:docMk/>
            <pc:sldMk cId="2156461306" sldId="558"/>
            <ac:spMk id="13" creationId="{2828BD6A-537C-4F02-87E5-AD55C8702B60}"/>
          </ac:spMkLst>
        </pc:spChg>
      </pc:sldChg>
      <pc:sldChg chg="addSp delSp modSp mod delAnim modAnim modNotesTx">
        <pc:chgData name="Elin  Svensson" userId="831660e0-9448-40a9-bb05-f33a467095f1" providerId="ADAL" clId="{E4093611-652F-4A13-BE4B-A6D500C496BB}" dt="2022-01-20T09:39:48" v="4463" actId="20577"/>
        <pc:sldMkLst>
          <pc:docMk/>
          <pc:sldMk cId="244204630" sldId="559"/>
        </pc:sldMkLst>
        <pc:spChg chg="add del mod">
          <ac:chgData name="Elin  Svensson" userId="831660e0-9448-40a9-bb05-f33a467095f1" providerId="ADAL" clId="{E4093611-652F-4A13-BE4B-A6D500C496BB}" dt="2022-01-20T09:31:17.976" v="3307" actId="478"/>
          <ac:spMkLst>
            <pc:docMk/>
            <pc:sldMk cId="244204630" sldId="559"/>
            <ac:spMk id="4" creationId="{48DAA7CE-5D02-44DA-B4D9-000AF56A121D}"/>
          </ac:spMkLst>
        </pc:spChg>
        <pc:spChg chg="mod">
          <ac:chgData name="Elin  Svensson" userId="831660e0-9448-40a9-bb05-f33a467095f1" providerId="ADAL" clId="{E4093611-652F-4A13-BE4B-A6D500C496BB}" dt="2022-01-20T09:34:14.641" v="3607" actId="20577"/>
          <ac:spMkLst>
            <pc:docMk/>
            <pc:sldMk cId="244204630" sldId="559"/>
            <ac:spMk id="7" creationId="{CF8C77CB-5924-499C-B6FC-EE6A67001586}"/>
          </ac:spMkLst>
        </pc:spChg>
        <pc:spChg chg="del">
          <ac:chgData name="Elin  Svensson" userId="831660e0-9448-40a9-bb05-f33a467095f1" providerId="ADAL" clId="{E4093611-652F-4A13-BE4B-A6D500C496BB}" dt="2022-01-20T09:25:03.325" v="2954" actId="478"/>
          <ac:spMkLst>
            <pc:docMk/>
            <pc:sldMk cId="244204630" sldId="559"/>
            <ac:spMk id="8" creationId="{D7BD68C8-ADDB-47CB-88D1-B4F164176208}"/>
          </ac:spMkLst>
        </pc:spChg>
        <pc:spChg chg="add mod">
          <ac:chgData name="Elin  Svensson" userId="831660e0-9448-40a9-bb05-f33a467095f1" providerId="ADAL" clId="{E4093611-652F-4A13-BE4B-A6D500C496BB}" dt="2022-01-20T09:34:25.709" v="3608" actId="1076"/>
          <ac:spMkLst>
            <pc:docMk/>
            <pc:sldMk cId="244204630" sldId="559"/>
            <ac:spMk id="9" creationId="{1180A31B-FCE8-4E03-AD57-D2DFD4E63C08}"/>
          </ac:spMkLst>
        </pc:spChg>
        <pc:spChg chg="add del mod">
          <ac:chgData name="Elin  Svensson" userId="831660e0-9448-40a9-bb05-f33a467095f1" providerId="ADAL" clId="{E4093611-652F-4A13-BE4B-A6D500C496BB}" dt="2022-01-20T09:25:50.154" v="2958" actId="478"/>
          <ac:spMkLst>
            <pc:docMk/>
            <pc:sldMk cId="244204630" sldId="559"/>
            <ac:spMk id="10" creationId="{953EDC17-1793-42A7-9433-908E81DE9DEC}"/>
          </ac:spMkLst>
        </pc:spChg>
        <pc:spChg chg="add del mod">
          <ac:chgData name="Elin  Svensson" userId="831660e0-9448-40a9-bb05-f33a467095f1" providerId="ADAL" clId="{E4093611-652F-4A13-BE4B-A6D500C496BB}" dt="2022-01-20T09:25:58.738" v="2963" actId="478"/>
          <ac:spMkLst>
            <pc:docMk/>
            <pc:sldMk cId="244204630" sldId="559"/>
            <ac:spMk id="11" creationId="{9216F2DE-22F6-42FA-8ECF-C1C9CDA3311D}"/>
          </ac:spMkLst>
        </pc:spChg>
        <pc:spChg chg="add del mod">
          <ac:chgData name="Elin  Svensson" userId="831660e0-9448-40a9-bb05-f33a467095f1" providerId="ADAL" clId="{E4093611-652F-4A13-BE4B-A6D500C496BB}" dt="2022-01-20T09:26:00.129" v="2964" actId="478"/>
          <ac:spMkLst>
            <pc:docMk/>
            <pc:sldMk cId="244204630" sldId="559"/>
            <ac:spMk id="12" creationId="{22928A63-1F61-492F-8E36-08D2B1A1AD41}"/>
          </ac:spMkLst>
        </pc:spChg>
        <pc:spChg chg="add mod">
          <ac:chgData name="Elin  Svensson" userId="831660e0-9448-40a9-bb05-f33a467095f1" providerId="ADAL" clId="{E4093611-652F-4A13-BE4B-A6D500C496BB}" dt="2022-01-20T09:34:25.709" v="3608" actId="1076"/>
          <ac:spMkLst>
            <pc:docMk/>
            <pc:sldMk cId="244204630" sldId="559"/>
            <ac:spMk id="13" creationId="{FEA046BE-961D-435D-AF3E-1E1D8C41F6C6}"/>
          </ac:spMkLst>
        </pc:spChg>
        <pc:spChg chg="add del mod">
          <ac:chgData name="Elin  Svensson" userId="831660e0-9448-40a9-bb05-f33a467095f1" providerId="ADAL" clId="{E4093611-652F-4A13-BE4B-A6D500C496BB}" dt="2022-01-20T09:25:04.808" v="2955" actId="478"/>
          <ac:spMkLst>
            <pc:docMk/>
            <pc:sldMk cId="244204630" sldId="559"/>
            <ac:spMk id="14" creationId="{3C1CF6DA-76B7-499B-804E-B8C331A46A2C}"/>
          </ac:spMkLst>
        </pc:spChg>
        <pc:spChg chg="add mod">
          <ac:chgData name="Elin  Svensson" userId="831660e0-9448-40a9-bb05-f33a467095f1" providerId="ADAL" clId="{E4093611-652F-4A13-BE4B-A6D500C496BB}" dt="2022-01-20T09:34:25.709" v="3608" actId="1076"/>
          <ac:spMkLst>
            <pc:docMk/>
            <pc:sldMk cId="244204630" sldId="559"/>
            <ac:spMk id="15" creationId="{B5CE372F-858C-4B1F-B48D-A96773D4822B}"/>
          </ac:spMkLst>
        </pc:spChg>
        <pc:spChg chg="add mod">
          <ac:chgData name="Elin  Svensson" userId="831660e0-9448-40a9-bb05-f33a467095f1" providerId="ADAL" clId="{E4093611-652F-4A13-BE4B-A6D500C496BB}" dt="2022-01-20T09:34:25.709" v="3608" actId="1076"/>
          <ac:spMkLst>
            <pc:docMk/>
            <pc:sldMk cId="244204630" sldId="559"/>
            <ac:spMk id="16" creationId="{FC41A014-DFE7-4341-A047-AE870E9DBAF8}"/>
          </ac:spMkLst>
        </pc:spChg>
        <pc:spChg chg="add mod">
          <ac:chgData name="Elin  Svensson" userId="831660e0-9448-40a9-bb05-f33a467095f1" providerId="ADAL" clId="{E4093611-652F-4A13-BE4B-A6D500C496BB}" dt="2022-01-20T09:34:25.709" v="3608" actId="1076"/>
          <ac:spMkLst>
            <pc:docMk/>
            <pc:sldMk cId="244204630" sldId="559"/>
            <ac:spMk id="17" creationId="{E9A64EA5-F50D-4A1E-9AA7-6418827B9939}"/>
          </ac:spMkLst>
        </pc:spChg>
        <pc:spChg chg="add del mod">
          <ac:chgData name="Elin  Svensson" userId="831660e0-9448-40a9-bb05-f33a467095f1" providerId="ADAL" clId="{E4093611-652F-4A13-BE4B-A6D500C496BB}" dt="2022-01-20T09:31:15.652" v="3306" actId="478"/>
          <ac:spMkLst>
            <pc:docMk/>
            <pc:sldMk cId="244204630" sldId="559"/>
            <ac:spMk id="18" creationId="{C2C33E9C-928F-48B3-92FF-4724D9A8BDFE}"/>
          </ac:spMkLst>
        </pc:spChg>
        <pc:spChg chg="add del mod">
          <ac:chgData name="Elin  Svensson" userId="831660e0-9448-40a9-bb05-f33a467095f1" providerId="ADAL" clId="{E4093611-652F-4A13-BE4B-A6D500C496BB}" dt="2022-01-20T09:33:38.136" v="3574" actId="478"/>
          <ac:spMkLst>
            <pc:docMk/>
            <pc:sldMk cId="244204630" sldId="559"/>
            <ac:spMk id="19" creationId="{B8D8328A-63FC-4AAE-99FF-863FECC3F574}"/>
          </ac:spMkLst>
        </pc:spChg>
        <pc:spChg chg="add del mod">
          <ac:chgData name="Elin  Svensson" userId="831660e0-9448-40a9-bb05-f33a467095f1" providerId="ADAL" clId="{E4093611-652F-4A13-BE4B-A6D500C496BB}" dt="2022-01-20T09:31:56.917" v="3315" actId="478"/>
          <ac:spMkLst>
            <pc:docMk/>
            <pc:sldMk cId="244204630" sldId="559"/>
            <ac:spMk id="20" creationId="{7341423E-9ED6-42ED-BA99-687F402FDE11}"/>
          </ac:spMkLst>
        </pc:spChg>
        <pc:spChg chg="add del mod">
          <ac:chgData name="Elin  Svensson" userId="831660e0-9448-40a9-bb05-f33a467095f1" providerId="ADAL" clId="{E4093611-652F-4A13-BE4B-A6D500C496BB}" dt="2022-01-20T09:33:29.403" v="3568" actId="478"/>
          <ac:spMkLst>
            <pc:docMk/>
            <pc:sldMk cId="244204630" sldId="559"/>
            <ac:spMk id="21" creationId="{0B84AD7E-BAED-40F7-8D2D-3C77B5D9EC88}"/>
          </ac:spMkLst>
        </pc:spChg>
        <pc:spChg chg="add mod">
          <ac:chgData name="Elin  Svensson" userId="831660e0-9448-40a9-bb05-f33a467095f1" providerId="ADAL" clId="{E4093611-652F-4A13-BE4B-A6D500C496BB}" dt="2022-01-20T09:34:35.447" v="3610" actId="1076"/>
          <ac:spMkLst>
            <pc:docMk/>
            <pc:sldMk cId="244204630" sldId="559"/>
            <ac:spMk id="22" creationId="{22BA604A-C4EF-44F1-ADA7-1D710321C239}"/>
          </ac:spMkLst>
        </pc:spChg>
        <pc:spChg chg="add mod">
          <ac:chgData name="Elin  Svensson" userId="831660e0-9448-40a9-bb05-f33a467095f1" providerId="ADAL" clId="{E4093611-652F-4A13-BE4B-A6D500C496BB}" dt="2022-01-20T09:34:41.122" v="3612" actId="1076"/>
          <ac:spMkLst>
            <pc:docMk/>
            <pc:sldMk cId="244204630" sldId="559"/>
            <ac:spMk id="23" creationId="{F71744FF-A5EA-4204-B22C-4C505A6D1EBC}"/>
          </ac:spMkLst>
        </pc:spChg>
        <pc:spChg chg="add mod">
          <ac:chgData name="Elin  Svensson" userId="831660e0-9448-40a9-bb05-f33a467095f1" providerId="ADAL" clId="{E4093611-652F-4A13-BE4B-A6D500C496BB}" dt="2022-01-20T09:35:12.886" v="3670" actId="1076"/>
          <ac:spMkLst>
            <pc:docMk/>
            <pc:sldMk cId="244204630" sldId="559"/>
            <ac:spMk id="24" creationId="{3A52E8A9-D1A3-4D48-B691-5FCF715C1920}"/>
          </ac:spMkLst>
        </pc:spChg>
        <pc:spChg chg="add mod">
          <ac:chgData name="Elin  Svensson" userId="831660e0-9448-40a9-bb05-f33a467095f1" providerId="ADAL" clId="{E4093611-652F-4A13-BE4B-A6D500C496BB}" dt="2022-01-20T09:38:22.091" v="4183" actId="20577"/>
          <ac:spMkLst>
            <pc:docMk/>
            <pc:sldMk cId="244204630" sldId="559"/>
            <ac:spMk id="25" creationId="{D8648AAB-1CFC-4EEC-B9FB-504587ADD60F}"/>
          </ac:spMkLst>
        </pc:spChg>
      </pc:sldChg>
      <pc:sldChg chg="add">
        <pc:chgData name="Elin  Svensson" userId="831660e0-9448-40a9-bb05-f33a467095f1" providerId="ADAL" clId="{E4093611-652F-4A13-BE4B-A6D500C496BB}" dt="2022-01-20T08:11:00.065" v="4"/>
        <pc:sldMkLst>
          <pc:docMk/>
          <pc:sldMk cId="2216546784" sldId="560"/>
        </pc:sldMkLst>
      </pc:sldChg>
      <pc:sldChg chg="add">
        <pc:chgData name="Elin  Svensson" userId="831660e0-9448-40a9-bb05-f33a467095f1" providerId="ADAL" clId="{E4093611-652F-4A13-BE4B-A6D500C496BB}" dt="2022-01-20T08:11:00.065" v="4"/>
        <pc:sldMkLst>
          <pc:docMk/>
          <pc:sldMk cId="1850524512" sldId="561"/>
        </pc:sldMkLst>
      </pc:sldChg>
      <pc:sldChg chg="add">
        <pc:chgData name="Elin  Svensson" userId="831660e0-9448-40a9-bb05-f33a467095f1" providerId="ADAL" clId="{E4093611-652F-4A13-BE4B-A6D500C496BB}" dt="2022-01-20T08:11:00.065" v="4"/>
        <pc:sldMkLst>
          <pc:docMk/>
          <pc:sldMk cId="453011042" sldId="562"/>
        </pc:sldMkLst>
      </pc:sldChg>
      <pc:sldChg chg="addSp delSp modSp mod">
        <pc:chgData name="Elin  Svensson" userId="831660e0-9448-40a9-bb05-f33a467095f1" providerId="ADAL" clId="{E4093611-652F-4A13-BE4B-A6D500C496BB}" dt="2022-01-20T09:42:11.529" v="4541" actId="21"/>
        <pc:sldMkLst>
          <pc:docMk/>
          <pc:sldMk cId="226820426" sldId="578"/>
        </pc:sldMkLst>
        <pc:spChg chg="add del mod">
          <ac:chgData name="Elin  Svensson" userId="831660e0-9448-40a9-bb05-f33a467095f1" providerId="ADAL" clId="{E4093611-652F-4A13-BE4B-A6D500C496BB}" dt="2022-01-20T09:42:11.529" v="4541" actId="21"/>
          <ac:spMkLst>
            <pc:docMk/>
            <pc:sldMk cId="226820426" sldId="578"/>
            <ac:spMk id="6" creationId="{344A6550-4631-4628-A280-A9C434841003}"/>
          </ac:spMkLst>
        </pc:spChg>
      </pc:sldChg>
      <pc:sldChg chg="addSp delSp modSp mod">
        <pc:chgData name="Elin  Svensson" userId="831660e0-9448-40a9-bb05-f33a467095f1" providerId="ADAL" clId="{E4093611-652F-4A13-BE4B-A6D500C496BB}" dt="2022-01-20T09:42:43.306" v="4551" actId="21"/>
        <pc:sldMkLst>
          <pc:docMk/>
          <pc:sldMk cId="274242481" sldId="581"/>
        </pc:sldMkLst>
        <pc:spChg chg="add del mod">
          <ac:chgData name="Elin  Svensson" userId="831660e0-9448-40a9-bb05-f33a467095f1" providerId="ADAL" clId="{E4093611-652F-4A13-BE4B-A6D500C496BB}" dt="2022-01-20T08:25:04.048" v="1055" actId="478"/>
          <ac:spMkLst>
            <pc:docMk/>
            <pc:sldMk cId="274242481" sldId="581"/>
            <ac:spMk id="6" creationId="{92FD83C6-9471-404B-8C6B-6B7B8E8A46C6}"/>
          </ac:spMkLst>
        </pc:spChg>
        <pc:spChg chg="add del mod">
          <ac:chgData name="Elin  Svensson" userId="831660e0-9448-40a9-bb05-f33a467095f1" providerId="ADAL" clId="{E4093611-652F-4A13-BE4B-A6D500C496BB}" dt="2022-01-20T08:25:00.915" v="1054" actId="478"/>
          <ac:spMkLst>
            <pc:docMk/>
            <pc:sldMk cId="274242481" sldId="581"/>
            <ac:spMk id="12" creationId="{C2742C72-DA24-463B-971B-0F502DDA1EF5}"/>
          </ac:spMkLst>
        </pc:spChg>
        <pc:spChg chg="add del mod">
          <ac:chgData name="Elin  Svensson" userId="831660e0-9448-40a9-bb05-f33a467095f1" providerId="ADAL" clId="{E4093611-652F-4A13-BE4B-A6D500C496BB}" dt="2022-01-20T09:42:43.306" v="4551" actId="21"/>
          <ac:spMkLst>
            <pc:docMk/>
            <pc:sldMk cId="274242481" sldId="581"/>
            <ac:spMk id="20" creationId="{71DF3DFD-CD68-4A99-8BD5-D7F97144E627}"/>
          </ac:spMkLst>
        </pc:spChg>
        <pc:spChg chg="add mod">
          <ac:chgData name="Elin  Svensson" userId="831660e0-9448-40a9-bb05-f33a467095f1" providerId="ADAL" clId="{E4093611-652F-4A13-BE4B-A6D500C496BB}" dt="2022-01-20T09:42:36.350" v="4550"/>
          <ac:spMkLst>
            <pc:docMk/>
            <pc:sldMk cId="274242481" sldId="581"/>
            <ac:spMk id="21" creationId="{9056255D-B8B2-4D39-B16E-91BD5DB2286E}"/>
          </ac:spMkLst>
        </pc:spChg>
      </pc:sldChg>
      <pc:sldChg chg="addSp modSp mod">
        <pc:chgData name="Elin  Svensson" userId="831660e0-9448-40a9-bb05-f33a467095f1" providerId="ADAL" clId="{E4093611-652F-4A13-BE4B-A6D500C496BB}" dt="2022-01-20T09:45:03.329" v="4629" actId="1076"/>
        <pc:sldMkLst>
          <pc:docMk/>
          <pc:sldMk cId="1074053967" sldId="583"/>
        </pc:sldMkLst>
        <pc:spChg chg="mod">
          <ac:chgData name="Elin  Svensson" userId="831660e0-9448-40a9-bb05-f33a467095f1" providerId="ADAL" clId="{E4093611-652F-4A13-BE4B-A6D500C496BB}" dt="2022-01-20T09:44:59.518" v="4628" actId="1076"/>
          <ac:spMkLst>
            <pc:docMk/>
            <pc:sldMk cId="1074053967" sldId="583"/>
            <ac:spMk id="7" creationId="{1A10725F-3CAB-4D7B-BCE9-95B1DC385BA5}"/>
          </ac:spMkLst>
        </pc:spChg>
        <pc:spChg chg="mod">
          <ac:chgData name="Elin  Svensson" userId="831660e0-9448-40a9-bb05-f33a467095f1" providerId="ADAL" clId="{E4093611-652F-4A13-BE4B-A6D500C496BB}" dt="2022-01-20T09:44:59.518" v="4628" actId="1076"/>
          <ac:spMkLst>
            <pc:docMk/>
            <pc:sldMk cId="1074053967" sldId="583"/>
            <ac:spMk id="10" creationId="{F0777436-CDCE-4D61-9460-5C4CA11C02C5}"/>
          </ac:spMkLst>
        </pc:spChg>
        <pc:spChg chg="mod">
          <ac:chgData name="Elin  Svensson" userId="831660e0-9448-40a9-bb05-f33a467095f1" providerId="ADAL" clId="{E4093611-652F-4A13-BE4B-A6D500C496BB}" dt="2022-01-20T09:44:59.518" v="4628" actId="1076"/>
          <ac:spMkLst>
            <pc:docMk/>
            <pc:sldMk cId="1074053967" sldId="583"/>
            <ac:spMk id="12" creationId="{BACB840C-F99A-44BA-84A7-B5BC77CCDB7A}"/>
          </ac:spMkLst>
        </pc:spChg>
        <pc:spChg chg="mod">
          <ac:chgData name="Elin  Svensson" userId="831660e0-9448-40a9-bb05-f33a467095f1" providerId="ADAL" clId="{E4093611-652F-4A13-BE4B-A6D500C496BB}" dt="2022-01-20T09:44:59.518" v="4628" actId="1076"/>
          <ac:spMkLst>
            <pc:docMk/>
            <pc:sldMk cId="1074053967" sldId="583"/>
            <ac:spMk id="13" creationId="{0879A128-260C-4ECE-A32B-057FFF783F4F}"/>
          </ac:spMkLst>
        </pc:spChg>
        <pc:spChg chg="mod">
          <ac:chgData name="Elin  Svensson" userId="831660e0-9448-40a9-bb05-f33a467095f1" providerId="ADAL" clId="{E4093611-652F-4A13-BE4B-A6D500C496BB}" dt="2022-01-20T09:44:59.518" v="4628" actId="1076"/>
          <ac:spMkLst>
            <pc:docMk/>
            <pc:sldMk cId="1074053967" sldId="583"/>
            <ac:spMk id="14" creationId="{3232892A-3EFA-435A-B0EF-8D3DE4EEA067}"/>
          </ac:spMkLst>
        </pc:spChg>
        <pc:spChg chg="mod">
          <ac:chgData name="Elin  Svensson" userId="831660e0-9448-40a9-bb05-f33a467095f1" providerId="ADAL" clId="{E4093611-652F-4A13-BE4B-A6D500C496BB}" dt="2022-01-20T09:44:59.518" v="4628" actId="1076"/>
          <ac:spMkLst>
            <pc:docMk/>
            <pc:sldMk cId="1074053967" sldId="583"/>
            <ac:spMk id="16" creationId="{5B69E479-10E7-4B27-B438-5409E77ED3D1}"/>
          </ac:spMkLst>
        </pc:spChg>
        <pc:spChg chg="mod">
          <ac:chgData name="Elin  Svensson" userId="831660e0-9448-40a9-bb05-f33a467095f1" providerId="ADAL" clId="{E4093611-652F-4A13-BE4B-A6D500C496BB}" dt="2022-01-20T09:44:59.518" v="4628" actId="1076"/>
          <ac:spMkLst>
            <pc:docMk/>
            <pc:sldMk cId="1074053967" sldId="583"/>
            <ac:spMk id="17" creationId="{5B82920A-7991-4EE3-9FA0-497A1360D98C}"/>
          </ac:spMkLst>
        </pc:spChg>
        <pc:spChg chg="mod">
          <ac:chgData name="Elin  Svensson" userId="831660e0-9448-40a9-bb05-f33a467095f1" providerId="ADAL" clId="{E4093611-652F-4A13-BE4B-A6D500C496BB}" dt="2022-01-20T09:44:59.518" v="4628" actId="1076"/>
          <ac:spMkLst>
            <pc:docMk/>
            <pc:sldMk cId="1074053967" sldId="583"/>
            <ac:spMk id="18" creationId="{66E742A7-9B70-4F29-A9E0-E46D7C96CF9D}"/>
          </ac:spMkLst>
        </pc:spChg>
        <pc:spChg chg="mod">
          <ac:chgData name="Elin  Svensson" userId="831660e0-9448-40a9-bb05-f33a467095f1" providerId="ADAL" clId="{E4093611-652F-4A13-BE4B-A6D500C496BB}" dt="2022-01-20T09:44:59.518" v="4628" actId="1076"/>
          <ac:spMkLst>
            <pc:docMk/>
            <pc:sldMk cId="1074053967" sldId="583"/>
            <ac:spMk id="24" creationId="{12043C41-FB9B-4D14-B001-21771AD3DC30}"/>
          </ac:spMkLst>
        </pc:spChg>
        <pc:spChg chg="mod">
          <ac:chgData name="Elin  Svensson" userId="831660e0-9448-40a9-bb05-f33a467095f1" providerId="ADAL" clId="{E4093611-652F-4A13-BE4B-A6D500C496BB}" dt="2022-01-20T09:44:59.518" v="4628" actId="1076"/>
          <ac:spMkLst>
            <pc:docMk/>
            <pc:sldMk cId="1074053967" sldId="583"/>
            <ac:spMk id="25" creationId="{51193799-398B-468B-97D5-5E7031C865E4}"/>
          </ac:spMkLst>
        </pc:spChg>
        <pc:spChg chg="mod">
          <ac:chgData name="Elin  Svensson" userId="831660e0-9448-40a9-bb05-f33a467095f1" providerId="ADAL" clId="{E4093611-652F-4A13-BE4B-A6D500C496BB}" dt="2022-01-20T09:44:59.518" v="4628" actId="1076"/>
          <ac:spMkLst>
            <pc:docMk/>
            <pc:sldMk cId="1074053967" sldId="583"/>
            <ac:spMk id="26" creationId="{125F83D0-3E3D-4C7C-9E1B-12B6E312CA86}"/>
          </ac:spMkLst>
        </pc:spChg>
        <pc:spChg chg="mod">
          <ac:chgData name="Elin  Svensson" userId="831660e0-9448-40a9-bb05-f33a467095f1" providerId="ADAL" clId="{E4093611-652F-4A13-BE4B-A6D500C496BB}" dt="2022-01-20T09:44:59.518" v="4628" actId="1076"/>
          <ac:spMkLst>
            <pc:docMk/>
            <pc:sldMk cId="1074053967" sldId="583"/>
            <ac:spMk id="27" creationId="{EF2B8304-A083-442F-8C64-9C1FA031145A}"/>
          </ac:spMkLst>
        </pc:spChg>
        <pc:spChg chg="mod">
          <ac:chgData name="Elin  Svensson" userId="831660e0-9448-40a9-bb05-f33a467095f1" providerId="ADAL" clId="{E4093611-652F-4A13-BE4B-A6D500C496BB}" dt="2022-01-20T09:44:59.518" v="4628" actId="1076"/>
          <ac:spMkLst>
            <pc:docMk/>
            <pc:sldMk cId="1074053967" sldId="583"/>
            <ac:spMk id="28" creationId="{F5DFD616-8BB0-4608-8E07-73B51F467765}"/>
          </ac:spMkLst>
        </pc:spChg>
        <pc:spChg chg="mod">
          <ac:chgData name="Elin  Svensson" userId="831660e0-9448-40a9-bb05-f33a467095f1" providerId="ADAL" clId="{E4093611-652F-4A13-BE4B-A6D500C496BB}" dt="2022-01-20T09:44:59.518" v="4628" actId="1076"/>
          <ac:spMkLst>
            <pc:docMk/>
            <pc:sldMk cId="1074053967" sldId="583"/>
            <ac:spMk id="29" creationId="{52528020-3507-4EBA-9654-8EB89B92F7AA}"/>
          </ac:spMkLst>
        </pc:spChg>
        <pc:spChg chg="mod">
          <ac:chgData name="Elin  Svensson" userId="831660e0-9448-40a9-bb05-f33a467095f1" providerId="ADAL" clId="{E4093611-652F-4A13-BE4B-A6D500C496BB}" dt="2022-01-20T09:44:59.518" v="4628" actId="1076"/>
          <ac:spMkLst>
            <pc:docMk/>
            <pc:sldMk cId="1074053967" sldId="583"/>
            <ac:spMk id="30" creationId="{D47E31CF-79F8-49CC-9020-AAB00A40ADF9}"/>
          </ac:spMkLst>
        </pc:spChg>
        <pc:spChg chg="mod">
          <ac:chgData name="Elin  Svensson" userId="831660e0-9448-40a9-bb05-f33a467095f1" providerId="ADAL" clId="{E4093611-652F-4A13-BE4B-A6D500C496BB}" dt="2022-01-20T09:44:59.518" v="4628" actId="1076"/>
          <ac:spMkLst>
            <pc:docMk/>
            <pc:sldMk cId="1074053967" sldId="583"/>
            <ac:spMk id="31" creationId="{AC2866CD-5B2B-402C-B44D-EEE19F7BF1DD}"/>
          </ac:spMkLst>
        </pc:spChg>
        <pc:spChg chg="mod">
          <ac:chgData name="Elin  Svensson" userId="831660e0-9448-40a9-bb05-f33a467095f1" providerId="ADAL" clId="{E4093611-652F-4A13-BE4B-A6D500C496BB}" dt="2022-01-20T09:44:59.518" v="4628" actId="1076"/>
          <ac:spMkLst>
            <pc:docMk/>
            <pc:sldMk cId="1074053967" sldId="583"/>
            <ac:spMk id="32" creationId="{05A0C814-B9A9-4DB5-850F-043FEF0817C4}"/>
          </ac:spMkLst>
        </pc:spChg>
        <pc:spChg chg="mod">
          <ac:chgData name="Elin  Svensson" userId="831660e0-9448-40a9-bb05-f33a467095f1" providerId="ADAL" clId="{E4093611-652F-4A13-BE4B-A6D500C496BB}" dt="2022-01-20T09:44:59.518" v="4628" actId="1076"/>
          <ac:spMkLst>
            <pc:docMk/>
            <pc:sldMk cId="1074053967" sldId="583"/>
            <ac:spMk id="33" creationId="{A14542F9-B178-494A-B4EF-3329F5EE56A9}"/>
          </ac:spMkLst>
        </pc:spChg>
        <pc:spChg chg="mod">
          <ac:chgData name="Elin  Svensson" userId="831660e0-9448-40a9-bb05-f33a467095f1" providerId="ADAL" clId="{E4093611-652F-4A13-BE4B-A6D500C496BB}" dt="2022-01-20T09:44:59.518" v="4628" actId="1076"/>
          <ac:spMkLst>
            <pc:docMk/>
            <pc:sldMk cId="1074053967" sldId="583"/>
            <ac:spMk id="34" creationId="{947BDC77-B25D-40E7-95D6-0A57D5BE6BF1}"/>
          </ac:spMkLst>
        </pc:spChg>
        <pc:spChg chg="mod">
          <ac:chgData name="Elin  Svensson" userId="831660e0-9448-40a9-bb05-f33a467095f1" providerId="ADAL" clId="{E4093611-652F-4A13-BE4B-A6D500C496BB}" dt="2022-01-20T09:44:59.518" v="4628" actId="1076"/>
          <ac:spMkLst>
            <pc:docMk/>
            <pc:sldMk cId="1074053967" sldId="583"/>
            <ac:spMk id="35" creationId="{D82CB7F5-01F6-47C8-BCF2-2F9AC5303947}"/>
          </ac:spMkLst>
        </pc:spChg>
        <pc:spChg chg="mod">
          <ac:chgData name="Elin  Svensson" userId="831660e0-9448-40a9-bb05-f33a467095f1" providerId="ADAL" clId="{E4093611-652F-4A13-BE4B-A6D500C496BB}" dt="2022-01-20T09:44:59.518" v="4628" actId="1076"/>
          <ac:spMkLst>
            <pc:docMk/>
            <pc:sldMk cId="1074053967" sldId="583"/>
            <ac:spMk id="36" creationId="{F8F6170F-9C38-4ED0-B223-A35E328AA504}"/>
          </ac:spMkLst>
        </pc:spChg>
        <pc:spChg chg="mod">
          <ac:chgData name="Elin  Svensson" userId="831660e0-9448-40a9-bb05-f33a467095f1" providerId="ADAL" clId="{E4093611-652F-4A13-BE4B-A6D500C496BB}" dt="2022-01-20T09:44:59.518" v="4628" actId="1076"/>
          <ac:spMkLst>
            <pc:docMk/>
            <pc:sldMk cId="1074053967" sldId="583"/>
            <ac:spMk id="37" creationId="{46FB1B00-49A7-49E5-8968-3FE8EE5D618A}"/>
          </ac:spMkLst>
        </pc:spChg>
        <pc:spChg chg="mod">
          <ac:chgData name="Elin  Svensson" userId="831660e0-9448-40a9-bb05-f33a467095f1" providerId="ADAL" clId="{E4093611-652F-4A13-BE4B-A6D500C496BB}" dt="2022-01-20T09:44:59.518" v="4628" actId="1076"/>
          <ac:spMkLst>
            <pc:docMk/>
            <pc:sldMk cId="1074053967" sldId="583"/>
            <ac:spMk id="38" creationId="{A06602F0-3378-41D5-B381-0E719FD31C3C}"/>
          </ac:spMkLst>
        </pc:spChg>
        <pc:spChg chg="mod">
          <ac:chgData name="Elin  Svensson" userId="831660e0-9448-40a9-bb05-f33a467095f1" providerId="ADAL" clId="{E4093611-652F-4A13-BE4B-A6D500C496BB}" dt="2022-01-20T09:44:59.518" v="4628" actId="1076"/>
          <ac:spMkLst>
            <pc:docMk/>
            <pc:sldMk cId="1074053967" sldId="583"/>
            <ac:spMk id="39" creationId="{29EB6C24-266D-4183-B8AC-1F7112D3DEE8}"/>
          </ac:spMkLst>
        </pc:spChg>
        <pc:spChg chg="add mod">
          <ac:chgData name="Elin  Svensson" userId="831660e0-9448-40a9-bb05-f33a467095f1" providerId="ADAL" clId="{E4093611-652F-4A13-BE4B-A6D500C496BB}" dt="2022-01-20T09:45:03.329" v="4629" actId="1076"/>
          <ac:spMkLst>
            <pc:docMk/>
            <pc:sldMk cId="1074053967" sldId="583"/>
            <ac:spMk id="40" creationId="{40A6D617-ADA5-4C71-85D4-5C19836D8D5E}"/>
          </ac:spMkLst>
        </pc:spChg>
      </pc:sldChg>
      <pc:sldChg chg="addSp delSp modSp mod">
        <pc:chgData name="Elin  Svensson" userId="831660e0-9448-40a9-bb05-f33a467095f1" providerId="ADAL" clId="{E4093611-652F-4A13-BE4B-A6D500C496BB}" dt="2022-01-20T09:46:20.397" v="4674" actId="5793"/>
        <pc:sldMkLst>
          <pc:docMk/>
          <pc:sldMk cId="3970208494" sldId="584"/>
        </pc:sldMkLst>
        <pc:spChg chg="mod">
          <ac:chgData name="Elin  Svensson" userId="831660e0-9448-40a9-bb05-f33a467095f1" providerId="ADAL" clId="{E4093611-652F-4A13-BE4B-A6D500C496BB}" dt="2022-01-20T09:46:13.441" v="4673" actId="20577"/>
          <ac:spMkLst>
            <pc:docMk/>
            <pc:sldMk cId="3970208494" sldId="584"/>
            <ac:spMk id="2" creationId="{F061DBB6-E931-468D-915C-719ABA002E2F}"/>
          </ac:spMkLst>
        </pc:spChg>
        <pc:spChg chg="mod">
          <ac:chgData name="Elin  Svensson" userId="831660e0-9448-40a9-bb05-f33a467095f1" providerId="ADAL" clId="{E4093611-652F-4A13-BE4B-A6D500C496BB}" dt="2022-01-20T09:46:20.397" v="4674" actId="5793"/>
          <ac:spMkLst>
            <pc:docMk/>
            <pc:sldMk cId="3970208494" sldId="584"/>
            <ac:spMk id="4" creationId="{8ED70378-0EA6-4CB8-A28B-C6964F47C284}"/>
          </ac:spMkLst>
        </pc:spChg>
        <pc:spChg chg="add del mod">
          <ac:chgData name="Elin  Svensson" userId="831660e0-9448-40a9-bb05-f33a467095f1" providerId="ADAL" clId="{E4093611-652F-4A13-BE4B-A6D500C496BB}" dt="2022-01-20T09:45:56.070" v="4644"/>
          <ac:spMkLst>
            <pc:docMk/>
            <pc:sldMk cId="3970208494" sldId="584"/>
            <ac:spMk id="7" creationId="{AC7DC8F4-46D0-443A-9744-0C0360F496A4}"/>
          </ac:spMkLst>
        </pc:spChg>
      </pc:sldChg>
      <pc:sldChg chg="modNotesTx">
        <pc:chgData name="Elin  Svensson" userId="831660e0-9448-40a9-bb05-f33a467095f1" providerId="ADAL" clId="{E4093611-652F-4A13-BE4B-A6D500C496BB}" dt="2022-01-20T09:18:08.227" v="2139" actId="114"/>
        <pc:sldMkLst>
          <pc:docMk/>
          <pc:sldMk cId="1787016030" sldId="586"/>
        </pc:sldMkLst>
      </pc:sldChg>
      <pc:sldChg chg="modNotesTx">
        <pc:chgData name="Elin  Svensson" userId="831660e0-9448-40a9-bb05-f33a467095f1" providerId="ADAL" clId="{E4093611-652F-4A13-BE4B-A6D500C496BB}" dt="2022-01-20T09:18:01.553" v="2136" actId="114"/>
        <pc:sldMkLst>
          <pc:docMk/>
          <pc:sldMk cId="2915196944" sldId="587"/>
        </pc:sldMkLst>
      </pc:sldChg>
      <pc:sldChg chg="modSp mod">
        <pc:chgData name="Elin  Svensson" userId="831660e0-9448-40a9-bb05-f33a467095f1" providerId="ADAL" clId="{E4093611-652F-4A13-BE4B-A6D500C496BB}" dt="2022-01-20T09:42:54.279" v="4571" actId="20577"/>
        <pc:sldMkLst>
          <pc:docMk/>
          <pc:sldMk cId="2830098786" sldId="615"/>
        </pc:sldMkLst>
        <pc:spChg chg="mod">
          <ac:chgData name="Elin  Svensson" userId="831660e0-9448-40a9-bb05-f33a467095f1" providerId="ADAL" clId="{E4093611-652F-4A13-BE4B-A6D500C496BB}" dt="2022-01-20T09:42:54.279" v="4571" actId="20577"/>
          <ac:spMkLst>
            <pc:docMk/>
            <pc:sldMk cId="2830098786" sldId="615"/>
            <ac:spMk id="2" creationId="{045634E6-A20A-4CB7-9E5F-74EE493423A8}"/>
          </ac:spMkLst>
        </pc:spChg>
      </pc:sldChg>
      <pc:sldChg chg="add">
        <pc:chgData name="Elin  Svensson" userId="831660e0-9448-40a9-bb05-f33a467095f1" providerId="ADAL" clId="{E4093611-652F-4A13-BE4B-A6D500C496BB}" dt="2022-01-20T08:11:00.065" v="4"/>
        <pc:sldMkLst>
          <pc:docMk/>
          <pc:sldMk cId="1468640236" sldId="616"/>
        </pc:sldMkLst>
      </pc:sldChg>
      <pc:sldChg chg="add">
        <pc:chgData name="Elin  Svensson" userId="831660e0-9448-40a9-bb05-f33a467095f1" providerId="ADAL" clId="{E4093611-652F-4A13-BE4B-A6D500C496BB}" dt="2022-01-20T08:11:00.065" v="4"/>
        <pc:sldMkLst>
          <pc:docMk/>
          <pc:sldMk cId="514324883" sldId="617"/>
        </pc:sldMkLst>
      </pc:sldChg>
      <pc:sldChg chg="add">
        <pc:chgData name="Elin  Svensson" userId="831660e0-9448-40a9-bb05-f33a467095f1" providerId="ADAL" clId="{E4093611-652F-4A13-BE4B-A6D500C496BB}" dt="2022-01-20T08:11:00.065" v="4"/>
        <pc:sldMkLst>
          <pc:docMk/>
          <pc:sldMk cId="1386637127" sldId="618"/>
        </pc:sldMkLst>
      </pc:sldChg>
      <pc:sldChg chg="add">
        <pc:chgData name="Elin  Svensson" userId="831660e0-9448-40a9-bb05-f33a467095f1" providerId="ADAL" clId="{E4093611-652F-4A13-BE4B-A6D500C496BB}" dt="2022-01-20T08:11:00.065" v="4"/>
        <pc:sldMkLst>
          <pc:docMk/>
          <pc:sldMk cId="2101989485" sldId="619"/>
        </pc:sldMkLst>
      </pc:sldChg>
      <pc:sldChg chg="add del">
        <pc:chgData name="Elin  Svensson" userId="831660e0-9448-40a9-bb05-f33a467095f1" providerId="ADAL" clId="{E4093611-652F-4A13-BE4B-A6D500C496BB}" dt="2022-01-20T09:24:49.007" v="2952"/>
        <pc:sldMkLst>
          <pc:docMk/>
          <pc:sldMk cId="2986885856" sldId="620"/>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barChart>
        <c:barDir val="col"/>
        <c:grouping val="clustered"/>
        <c:varyColors val="0"/>
        <c:ser>
          <c:idx val="0"/>
          <c:order val="0"/>
          <c:tx>
            <c:strRef>
              <c:f>Tabelle1!$B$1</c:f>
              <c:strCache>
                <c:ptCount val="1"/>
                <c:pt idx="0">
                  <c:v>Datenreihe 1</c:v>
                </c:pt>
              </c:strCache>
            </c:strRef>
          </c:tx>
          <c:spPr>
            <a:solidFill>
              <a:schemeClr val="accent1"/>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B43-4D83-99D2-1232CC8DAD31}"/>
            </c:ext>
          </c:extLst>
        </c:ser>
        <c:ser>
          <c:idx val="1"/>
          <c:order val="1"/>
          <c:tx>
            <c:strRef>
              <c:f>Tabelle1!$C$1</c:f>
              <c:strCache>
                <c:ptCount val="1"/>
                <c:pt idx="0">
                  <c:v>Datenreihe 2</c:v>
                </c:pt>
              </c:strCache>
            </c:strRef>
          </c:tx>
          <c:spPr>
            <a:solidFill>
              <a:schemeClr val="accent2"/>
            </a:solidFill>
            <a:ln>
              <a:noFill/>
            </a:ln>
            <a:effectLst/>
          </c:spPr>
          <c:invertIfNegative val="0"/>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B43-4D83-99D2-1232CC8DAD31}"/>
            </c:ext>
          </c:extLst>
        </c:ser>
        <c:dLbls>
          <c:showLegendKey val="0"/>
          <c:showVal val="0"/>
          <c:showCatName val="0"/>
          <c:showSerName val="0"/>
          <c:showPercent val="0"/>
          <c:showBubbleSize val="0"/>
        </c:dLbls>
        <c:gapWidth val="219"/>
        <c:overlap val="-27"/>
        <c:axId val="359613648"/>
        <c:axId val="359612864"/>
      </c:barChart>
      <c:lineChart>
        <c:grouping val="standard"/>
        <c:varyColors val="0"/>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FB43-4D83-99D2-1232CC8DAD31}"/>
            </c:ext>
          </c:extLst>
        </c:ser>
        <c:dLbls>
          <c:showLegendKey val="0"/>
          <c:showVal val="0"/>
          <c:showCatName val="0"/>
          <c:showSerName val="0"/>
          <c:showPercent val="0"/>
          <c:showBubbleSize val="0"/>
        </c:dLbls>
        <c:marker val="1"/>
        <c:smooth val="0"/>
        <c:axId val="359613648"/>
        <c:axId val="359612864"/>
      </c:lineChart>
      <c:catAx>
        <c:axId val="359613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2864"/>
        <c:crosses val="autoZero"/>
        <c:auto val="1"/>
        <c:lblAlgn val="ctr"/>
        <c:lblOffset val="100"/>
        <c:noMultiLvlLbl val="0"/>
      </c:catAx>
      <c:valAx>
        <c:axId val="3596128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3596136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pieChart>
        <c:varyColors val="1"/>
        <c:ser>
          <c:idx val="0"/>
          <c:order val="0"/>
          <c:tx>
            <c:strRef>
              <c:f>Tabelle1!$B$1</c:f>
              <c:strCache>
                <c:ptCount val="1"/>
                <c:pt idx="0">
                  <c:v>Verkauf</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0D57-4C21-A1ED-19ABB9E1D961}"/>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0D57-4C21-A1ED-19ABB9E1D961}"/>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0D57-4C21-A1ED-19ABB9E1D961}"/>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0D57-4C21-A1ED-19ABB9E1D961}"/>
              </c:ext>
            </c:extLst>
          </c:dPt>
          <c:cat>
            <c:strRef>
              <c:f>Tabelle1!$A$2:$A$5</c:f>
              <c:strCache>
                <c:ptCount val="4"/>
                <c:pt idx="0">
                  <c:v>1. Quartal</c:v>
                </c:pt>
                <c:pt idx="1">
                  <c:v>2. Quartal</c:v>
                </c:pt>
                <c:pt idx="2">
                  <c:v>3. Quartal</c:v>
                </c:pt>
                <c:pt idx="3">
                  <c:v>4. Quartal</c:v>
                </c:pt>
              </c:strCache>
            </c:strRef>
          </c:cat>
          <c:val>
            <c:numRef>
              <c:f>Tabelle1!$B$2:$B$5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0D57-4C21-A1ED-19ABB9E1D961}"/>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nl-NL"/>
        </a:p>
      </c:txPr>
    </c:title>
    <c:autoTitleDeleted val="0"/>
    <c:plotArea>
      <c:layout/>
      <c:lineChart>
        <c:grouping val="standard"/>
        <c:varyColors val="0"/>
        <c:ser>
          <c:idx val="0"/>
          <c:order val="0"/>
          <c:tx>
            <c:strRef>
              <c:f>Tabelle1!$B$1</c:f>
              <c:strCache>
                <c:ptCount val="1"/>
                <c:pt idx="0">
                  <c:v>Datenreihe 1</c:v>
                </c:pt>
              </c:strCache>
            </c:strRef>
          </c:tx>
          <c:spPr>
            <a:ln w="28575" cap="rnd">
              <a:solidFill>
                <a:schemeClr val="accent1"/>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Tabelle1!$B$2:$B$5</c:f>
              <c:numCache>
                <c:formatCode>General</c:formatCode>
                <c:ptCount val="4"/>
                <c:pt idx="0">
                  <c:v>4.3</c:v>
                </c:pt>
                <c:pt idx="1">
                  <c:v>2.5</c:v>
                </c:pt>
                <c:pt idx="2">
                  <c:v>3.5</c:v>
                </c:pt>
                <c:pt idx="3">
                  <c:v>4.5</c:v>
                </c:pt>
              </c:numCache>
            </c:numRef>
          </c:val>
          <c:smooth val="0"/>
          <c:extLst>
            <c:ext xmlns:c16="http://schemas.microsoft.com/office/drawing/2014/chart" uri="{C3380CC4-5D6E-409C-BE32-E72D297353CC}">
              <c16:uniqueId val="{00000000-184B-4852-B6B0-2FA1E463C260}"/>
            </c:ext>
          </c:extLst>
        </c:ser>
        <c:ser>
          <c:idx val="1"/>
          <c:order val="1"/>
          <c:tx>
            <c:strRef>
              <c:f>Tabelle1!$C$1</c:f>
              <c:strCache>
                <c:ptCount val="1"/>
                <c:pt idx="0">
                  <c:v>Datenreihe 2</c:v>
                </c:pt>
              </c:strCache>
            </c:strRef>
          </c:tx>
          <c:spPr>
            <a:ln w="28575" cap="rnd">
              <a:solidFill>
                <a:schemeClr val="accent2"/>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Tabelle1!$C$2:$C$5</c:f>
              <c:numCache>
                <c:formatCode>General</c:formatCode>
                <c:ptCount val="4"/>
                <c:pt idx="0">
                  <c:v>2.4</c:v>
                </c:pt>
                <c:pt idx="1">
                  <c:v>4.4000000000000004</c:v>
                </c:pt>
                <c:pt idx="2">
                  <c:v>1.8</c:v>
                </c:pt>
                <c:pt idx="3">
                  <c:v>2.8</c:v>
                </c:pt>
              </c:numCache>
            </c:numRef>
          </c:val>
          <c:smooth val="0"/>
          <c:extLst>
            <c:ext xmlns:c16="http://schemas.microsoft.com/office/drawing/2014/chart" uri="{C3380CC4-5D6E-409C-BE32-E72D297353CC}">
              <c16:uniqueId val="{00000001-184B-4852-B6B0-2FA1E463C260}"/>
            </c:ext>
          </c:extLst>
        </c:ser>
        <c:ser>
          <c:idx val="2"/>
          <c:order val="2"/>
          <c:tx>
            <c:strRef>
              <c:f>Tabelle1!$D$1</c:f>
              <c:strCache>
                <c:ptCount val="1"/>
                <c:pt idx="0">
                  <c:v>Datenreihe 3</c:v>
                </c:pt>
              </c:strCache>
            </c:strRef>
          </c:tx>
          <c:spPr>
            <a:ln w="28575" cap="rnd">
              <a:solidFill>
                <a:schemeClr val="accent3"/>
              </a:solidFill>
              <a:round/>
            </a:ln>
            <a:effectLst/>
          </c:spPr>
          <c:marker>
            <c:symbol val="none"/>
          </c:marker>
          <c:cat>
            <c:strRef>
              <c:f>Tabelle1!$A$2:$A$5</c:f>
              <c:strCache>
                <c:ptCount val="4"/>
                <c:pt idx="0">
                  <c:v>Kategorie 1</c:v>
                </c:pt>
                <c:pt idx="1">
                  <c:v>Kategorie 2</c:v>
                </c:pt>
                <c:pt idx="2">
                  <c:v>Kategorie 3</c:v>
                </c:pt>
                <c:pt idx="3">
                  <c:v>Kategorie 4</c:v>
                </c:pt>
              </c:strCache>
            </c:strRef>
          </c:cat>
          <c:val>
            <c:numRef>
              <c:f>Tabelle1!$D$2:$D$5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184B-4852-B6B0-2FA1E463C260}"/>
            </c:ext>
          </c:extLst>
        </c:ser>
        <c:dLbls>
          <c:showLegendKey val="0"/>
          <c:showVal val="0"/>
          <c:showCatName val="0"/>
          <c:showSerName val="0"/>
          <c:showPercent val="0"/>
          <c:showBubbleSize val="0"/>
        </c:dLbls>
        <c:smooth val="0"/>
        <c:axId val="418495224"/>
        <c:axId val="418492872"/>
      </c:lineChart>
      <c:catAx>
        <c:axId val="418495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2872"/>
        <c:crosses val="autoZero"/>
        <c:auto val="1"/>
        <c:lblAlgn val="ctr"/>
        <c:lblOffset val="100"/>
        <c:noMultiLvlLbl val="0"/>
      </c:catAx>
      <c:valAx>
        <c:axId val="41849287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crossAx val="4184952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nl-NL"/>
        </a:p>
      </c:txPr>
    </c:legend>
    <c:plotVisOnly val="1"/>
    <c:dispBlanksAs val="gap"/>
    <c:showDLblsOverMax val="0"/>
  </c:chart>
  <c:spPr>
    <a:noFill/>
    <a:ln>
      <a:noFill/>
    </a:ln>
    <a:effectLst/>
  </c:spPr>
  <c:txPr>
    <a:bodyPr/>
    <a:lstStyle/>
    <a:p>
      <a:pPr>
        <a:defRPr/>
      </a:pPr>
      <a:endParaRPr lang="nl-NL"/>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4A6249-AB45-4077-B40C-74F2048AF9F7}"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nl-NL"/>
        </a:p>
      </dgm:t>
    </dgm:pt>
    <dgm:pt modelId="{ABB74C23-0880-45E1-8EE7-C8E5715AF0D0}">
      <dgm:prSet phldrT="[Text]"/>
      <dgm:spPr>
        <a:xfrm>
          <a:off x="0" y="97"/>
          <a:ext cx="1975104" cy="293141"/>
        </a:xfrm>
        <a:prstGeom prst="roundRect">
          <a:avLst/>
        </a:prstGeom>
        <a:solidFill>
          <a:srgbClr val="8DC63F">
            <a:shade val="80000"/>
            <a:hueOff val="0"/>
            <a:satOff val="0"/>
            <a:lumOff val="0"/>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What?</a:t>
          </a:r>
        </a:p>
      </dgm:t>
    </dgm:pt>
    <dgm:pt modelId="{776CEBC7-C513-4F50-B1B6-71E835351187}" type="parTrans" cxnId="{F91A2B25-482C-4894-B6F0-BDCDB64305E6}">
      <dgm:prSet/>
      <dgm:spPr/>
      <dgm:t>
        <a:bodyPr/>
        <a:lstStyle/>
        <a:p>
          <a:endParaRPr lang="nl-NL"/>
        </a:p>
      </dgm:t>
    </dgm:pt>
    <dgm:pt modelId="{7BC085EC-9188-40ED-A187-C4F1CE6DEB8B}" type="sibTrans" cxnId="{F91A2B25-482C-4894-B6F0-BDCDB64305E6}">
      <dgm:prSet/>
      <dgm:spPr/>
      <dgm:t>
        <a:bodyPr/>
        <a:lstStyle/>
        <a:p>
          <a:endParaRPr lang="nl-NL"/>
        </a:p>
      </dgm:t>
    </dgm:pt>
    <dgm:pt modelId="{33E5CCE5-BD4F-4C3D-802D-E663AEEFDCC6}">
      <dgm:prSet phldrT="[Text]"/>
      <dgm:spPr>
        <a:xfrm rot="5400000">
          <a:off x="3613495" y="-1608980"/>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dirty="0">
              <a:solidFill>
                <a:srgbClr val="000000">
                  <a:hueOff val="0"/>
                  <a:satOff val="0"/>
                  <a:lumOff val="0"/>
                  <a:alphaOff val="0"/>
                </a:srgbClr>
              </a:solidFill>
              <a:latin typeface="Calibri" panose="020F0502020204030204"/>
              <a:ea typeface="+mn-ea"/>
              <a:cs typeface="+mn-cs"/>
            </a:rPr>
            <a:t>Our intended outcome is ...</a:t>
          </a:r>
        </a:p>
      </dgm:t>
    </dgm:pt>
    <dgm:pt modelId="{640E16F7-F172-4EC1-8F4A-7B8D842A757E}" type="parTrans" cxnId="{522418C5-2930-432A-AF2B-32DA0F30B4C9}">
      <dgm:prSet/>
      <dgm:spPr/>
      <dgm:t>
        <a:bodyPr/>
        <a:lstStyle/>
        <a:p>
          <a:endParaRPr lang="nl-NL"/>
        </a:p>
      </dgm:t>
    </dgm:pt>
    <dgm:pt modelId="{49B3438A-DE9F-4950-B674-066FBFE070EB}" type="sibTrans" cxnId="{522418C5-2930-432A-AF2B-32DA0F30B4C9}">
      <dgm:prSet/>
      <dgm:spPr/>
      <dgm:t>
        <a:bodyPr/>
        <a:lstStyle/>
        <a:p>
          <a:endParaRPr lang="nl-NL"/>
        </a:p>
      </dgm:t>
    </dgm:pt>
    <dgm:pt modelId="{BEE3F5F6-3E7C-49CD-B4EE-1917832C38E1}">
      <dgm:prSet phldrT="[Text]"/>
      <dgm:spPr>
        <a:xfrm>
          <a:off x="0" y="307895"/>
          <a:ext cx="1975104" cy="293141"/>
        </a:xfrm>
        <a:prstGeom prst="roundRect">
          <a:avLst/>
        </a:prstGeom>
        <a:solidFill>
          <a:srgbClr val="8DC63F">
            <a:shade val="80000"/>
            <a:hueOff val="53782"/>
            <a:satOff val="-1105"/>
            <a:lumOff val="3876"/>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How?</a:t>
          </a:r>
        </a:p>
      </dgm:t>
    </dgm:pt>
    <dgm:pt modelId="{DA853ACC-4D02-4D04-8202-7AB8F6E120F7}" type="parTrans" cxnId="{4531180B-D37A-485E-B025-88017753BC87}">
      <dgm:prSet/>
      <dgm:spPr/>
      <dgm:t>
        <a:bodyPr/>
        <a:lstStyle/>
        <a:p>
          <a:endParaRPr lang="nl-NL"/>
        </a:p>
      </dgm:t>
    </dgm:pt>
    <dgm:pt modelId="{7F58CDE1-6556-46E1-9893-FE20C721C07D}" type="sibTrans" cxnId="{4531180B-D37A-485E-B025-88017753BC87}">
      <dgm:prSet/>
      <dgm:spPr/>
      <dgm:t>
        <a:bodyPr/>
        <a:lstStyle/>
        <a:p>
          <a:endParaRPr lang="nl-NL"/>
        </a:p>
      </dgm:t>
    </dgm:pt>
    <dgm:pt modelId="{BFE2D68F-0D12-40FF-A889-15DB1CEC3F0C}">
      <dgm:prSet phldrT="[Text]"/>
      <dgm:spPr>
        <a:xfrm rot="5400000">
          <a:off x="3613495" y="-1301181"/>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dirty="0">
              <a:solidFill>
                <a:srgbClr val="000000">
                  <a:hueOff val="0"/>
                  <a:satOff val="0"/>
                  <a:lumOff val="0"/>
                  <a:alphaOff val="0"/>
                </a:srgbClr>
              </a:solidFill>
              <a:latin typeface="Calibri" panose="020F0502020204030204"/>
              <a:ea typeface="+mn-ea"/>
              <a:cs typeface="+mn-cs"/>
            </a:rPr>
            <a:t>We aim to reach our intended outcome by ...</a:t>
          </a:r>
        </a:p>
      </dgm:t>
    </dgm:pt>
    <dgm:pt modelId="{250BE24D-1DCB-4A0D-88CD-096D55DE7E78}" type="parTrans" cxnId="{14D05CB8-7285-4D81-A8D3-858FAD2C7B63}">
      <dgm:prSet/>
      <dgm:spPr/>
      <dgm:t>
        <a:bodyPr/>
        <a:lstStyle/>
        <a:p>
          <a:endParaRPr lang="nl-NL"/>
        </a:p>
      </dgm:t>
    </dgm:pt>
    <dgm:pt modelId="{68A31FDE-BB99-4628-AFCD-779300D4F500}" type="sibTrans" cxnId="{14D05CB8-7285-4D81-A8D3-858FAD2C7B63}">
      <dgm:prSet/>
      <dgm:spPr/>
      <dgm:t>
        <a:bodyPr/>
        <a:lstStyle/>
        <a:p>
          <a:endParaRPr lang="nl-NL"/>
        </a:p>
      </dgm:t>
    </dgm:pt>
    <dgm:pt modelId="{9BF55220-99A4-48D7-A5C5-F555EC7D8818}">
      <dgm:prSet phldrT="[Text]"/>
      <dgm:spPr>
        <a:xfrm>
          <a:off x="0" y="615694"/>
          <a:ext cx="1975104" cy="293141"/>
        </a:xfrm>
        <a:prstGeom prst="roundRect">
          <a:avLst/>
        </a:prstGeom>
        <a:solidFill>
          <a:srgbClr val="8DC63F">
            <a:shade val="80000"/>
            <a:hueOff val="107565"/>
            <a:satOff val="-2211"/>
            <a:lumOff val="7751"/>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For whom?</a:t>
          </a:r>
        </a:p>
      </dgm:t>
    </dgm:pt>
    <dgm:pt modelId="{6767E4FE-EC12-4A3E-A7F7-44A8BD5E74D2}" type="parTrans" cxnId="{2AA1DA4C-8618-40C6-9C51-D9B22FAA2F3C}">
      <dgm:prSet/>
      <dgm:spPr/>
      <dgm:t>
        <a:bodyPr/>
        <a:lstStyle/>
        <a:p>
          <a:endParaRPr lang="nl-NL"/>
        </a:p>
      </dgm:t>
    </dgm:pt>
    <dgm:pt modelId="{6440AC39-236D-44C3-912C-9B47CF541E2A}" type="sibTrans" cxnId="{2AA1DA4C-8618-40C6-9C51-D9B22FAA2F3C}">
      <dgm:prSet/>
      <dgm:spPr/>
      <dgm:t>
        <a:bodyPr/>
        <a:lstStyle/>
        <a:p>
          <a:endParaRPr lang="nl-NL"/>
        </a:p>
      </dgm:t>
    </dgm:pt>
    <dgm:pt modelId="{70DD2A56-F32E-4432-9A79-6A3E193C58DE}">
      <dgm:prSet phldrT="[Text]"/>
      <dgm:spPr>
        <a:xfrm rot="5400000">
          <a:off x="3613495" y="-993383"/>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a:solidFill>
                <a:srgbClr val="000000">
                  <a:hueOff val="0"/>
                  <a:satOff val="0"/>
                  <a:lumOff val="0"/>
                  <a:alphaOff val="0"/>
                </a:srgbClr>
              </a:solidFill>
              <a:latin typeface="Calibri" panose="020F0502020204030204"/>
              <a:ea typeface="+mn-ea"/>
              <a:cs typeface="+mn-cs"/>
            </a:rPr>
            <a:t>Our target group is ...</a:t>
          </a:r>
        </a:p>
      </dgm:t>
    </dgm:pt>
    <dgm:pt modelId="{1E98FFAC-CAAD-4FFA-94B1-E8A17327FBF2}" type="parTrans" cxnId="{9A886311-BFE1-41B2-8C51-F9F34C9595D5}">
      <dgm:prSet/>
      <dgm:spPr/>
      <dgm:t>
        <a:bodyPr/>
        <a:lstStyle/>
        <a:p>
          <a:endParaRPr lang="nl-NL"/>
        </a:p>
      </dgm:t>
    </dgm:pt>
    <dgm:pt modelId="{47613A71-7C55-4917-9B22-2FEF76701FDA}" type="sibTrans" cxnId="{9A886311-BFE1-41B2-8C51-F9F34C9595D5}">
      <dgm:prSet/>
      <dgm:spPr/>
      <dgm:t>
        <a:bodyPr/>
        <a:lstStyle/>
        <a:p>
          <a:endParaRPr lang="nl-NL"/>
        </a:p>
      </dgm:t>
    </dgm:pt>
    <dgm:pt modelId="{78D5A9B8-0A70-4024-B0B0-20D623013E91}">
      <dgm:prSet phldrT="[Text]"/>
      <dgm:spPr>
        <a:xfrm>
          <a:off x="0" y="1231291"/>
          <a:ext cx="1975104" cy="293141"/>
        </a:xfrm>
        <a:prstGeom prst="roundRect">
          <a:avLst/>
        </a:prstGeom>
        <a:solidFill>
          <a:srgbClr val="8DC63F">
            <a:shade val="80000"/>
            <a:hueOff val="215130"/>
            <a:satOff val="-4421"/>
            <a:lumOff val="15502"/>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How many?</a:t>
          </a:r>
        </a:p>
      </dgm:t>
    </dgm:pt>
    <dgm:pt modelId="{601281DB-E714-4535-965A-733A5225ACF5}" type="parTrans" cxnId="{A12A67CE-6DA1-4A5E-A0B5-C8D0F346015E}">
      <dgm:prSet/>
      <dgm:spPr/>
      <dgm:t>
        <a:bodyPr/>
        <a:lstStyle/>
        <a:p>
          <a:endParaRPr lang="nl-NL"/>
        </a:p>
      </dgm:t>
    </dgm:pt>
    <dgm:pt modelId="{366C0016-F35D-4FEE-B060-8F3067C6AC29}" type="sibTrans" cxnId="{A12A67CE-6DA1-4A5E-A0B5-C8D0F346015E}">
      <dgm:prSet/>
      <dgm:spPr/>
      <dgm:t>
        <a:bodyPr/>
        <a:lstStyle/>
        <a:p>
          <a:endParaRPr lang="nl-NL"/>
        </a:p>
      </dgm:t>
    </dgm:pt>
    <dgm:pt modelId="{EA026765-6718-4FBD-9A67-44EDD8C577E8}">
      <dgm:prSet phldrT="[Text]"/>
      <dgm:spPr>
        <a:xfrm>
          <a:off x="0" y="1539089"/>
          <a:ext cx="1975104" cy="293141"/>
        </a:xfrm>
        <a:prstGeom prst="roundRect">
          <a:avLst/>
        </a:prstGeom>
        <a:solidFill>
          <a:srgbClr val="8DC63F">
            <a:shade val="80000"/>
            <a:hueOff val="268912"/>
            <a:satOff val="-5526"/>
            <a:lumOff val="19378"/>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By Whom?</a:t>
          </a:r>
        </a:p>
      </dgm:t>
    </dgm:pt>
    <dgm:pt modelId="{68BF2415-7710-470C-874E-315C752892BF}" type="parTrans" cxnId="{7A50B609-AFAD-45F0-8226-78BDD8F05E07}">
      <dgm:prSet/>
      <dgm:spPr/>
      <dgm:t>
        <a:bodyPr/>
        <a:lstStyle/>
        <a:p>
          <a:endParaRPr lang="nl-NL"/>
        </a:p>
      </dgm:t>
    </dgm:pt>
    <dgm:pt modelId="{D04E11B7-D4AF-49B9-A792-B601B6E23EB8}" type="sibTrans" cxnId="{7A50B609-AFAD-45F0-8226-78BDD8F05E07}">
      <dgm:prSet/>
      <dgm:spPr/>
      <dgm:t>
        <a:bodyPr/>
        <a:lstStyle/>
        <a:p>
          <a:endParaRPr lang="nl-NL"/>
        </a:p>
      </dgm:t>
    </dgm:pt>
    <dgm:pt modelId="{F20551D0-F45C-444C-91CE-F47B5A83A1FE}">
      <dgm:prSet phldrT="[Text]"/>
      <dgm:spPr>
        <a:xfrm>
          <a:off x="0" y="923492"/>
          <a:ext cx="1975104" cy="293141"/>
        </a:xfrm>
        <a:prstGeom prst="roundRect">
          <a:avLst/>
        </a:prstGeom>
        <a:solidFill>
          <a:srgbClr val="8DC63F">
            <a:shade val="80000"/>
            <a:hueOff val="161347"/>
            <a:satOff val="-3316"/>
            <a:lumOff val="11627"/>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Where?</a:t>
          </a:r>
        </a:p>
      </dgm:t>
    </dgm:pt>
    <dgm:pt modelId="{102948CE-A6C4-4A26-8AC4-FB1AFCCFD3E8}" type="parTrans" cxnId="{427C4D1B-3A90-47B4-9BCA-4C18259D0FD3}">
      <dgm:prSet/>
      <dgm:spPr/>
      <dgm:t>
        <a:bodyPr/>
        <a:lstStyle/>
        <a:p>
          <a:endParaRPr lang="nl-NL"/>
        </a:p>
      </dgm:t>
    </dgm:pt>
    <dgm:pt modelId="{392482F0-A061-4428-9255-354614C1571C}" type="sibTrans" cxnId="{427C4D1B-3A90-47B4-9BCA-4C18259D0FD3}">
      <dgm:prSet/>
      <dgm:spPr/>
      <dgm:t>
        <a:bodyPr/>
        <a:lstStyle/>
        <a:p>
          <a:endParaRPr lang="nl-NL"/>
        </a:p>
      </dgm:t>
    </dgm:pt>
    <dgm:pt modelId="{039A39A3-67D9-4BD4-AE8D-D21A175ABE24}">
      <dgm:prSet phldrT="[Text]"/>
      <dgm:spPr>
        <a:xfrm rot="5400000">
          <a:off x="3613495" y="-685584"/>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a:solidFill>
                <a:srgbClr val="000000">
                  <a:hueOff val="0"/>
                  <a:satOff val="0"/>
                  <a:lumOff val="0"/>
                  <a:alphaOff val="0"/>
                </a:srgbClr>
              </a:solidFill>
              <a:latin typeface="Calibri" panose="020F0502020204030204"/>
              <a:ea typeface="+mn-ea"/>
              <a:cs typeface="+mn-cs"/>
            </a:rPr>
            <a:t>Our invention area is ...</a:t>
          </a:r>
        </a:p>
      </dgm:t>
    </dgm:pt>
    <dgm:pt modelId="{EF686EA5-6DF8-4B8D-B184-B88F1C7D89E3}" type="parTrans" cxnId="{6E0D5B93-EAF5-4EB8-A652-DEEC4E656B1A}">
      <dgm:prSet/>
      <dgm:spPr/>
      <dgm:t>
        <a:bodyPr/>
        <a:lstStyle/>
        <a:p>
          <a:endParaRPr lang="nl-NL"/>
        </a:p>
      </dgm:t>
    </dgm:pt>
    <dgm:pt modelId="{CCA1D99A-385D-4189-A2EB-1DDB51A1D6C6}" type="sibTrans" cxnId="{6E0D5B93-EAF5-4EB8-A652-DEEC4E656B1A}">
      <dgm:prSet/>
      <dgm:spPr/>
      <dgm:t>
        <a:bodyPr/>
        <a:lstStyle/>
        <a:p>
          <a:endParaRPr lang="nl-NL"/>
        </a:p>
      </dgm:t>
    </dgm:pt>
    <dgm:pt modelId="{D672269E-E3E4-4B87-995E-C9C6FB2E2EB5}">
      <dgm:prSet phldrT="[Text]"/>
      <dgm:spPr>
        <a:xfrm rot="5400000">
          <a:off x="3613495" y="-377786"/>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dirty="0">
              <a:solidFill>
                <a:srgbClr val="000000">
                  <a:hueOff val="0"/>
                  <a:satOff val="0"/>
                  <a:lumOff val="0"/>
                  <a:alphaOff val="0"/>
                </a:srgbClr>
              </a:solidFill>
              <a:latin typeface="Calibri" panose="020F0502020204030204"/>
              <a:ea typeface="+mn-ea"/>
              <a:cs typeface="+mn-cs"/>
            </a:rPr>
            <a:t>Size of the target group aimed for ...</a:t>
          </a:r>
        </a:p>
      </dgm:t>
    </dgm:pt>
    <dgm:pt modelId="{45A9006B-DD45-4FAE-8977-B957747D5DA4}" type="parTrans" cxnId="{AB51CE65-E490-42C2-AFE7-15337F917111}">
      <dgm:prSet/>
      <dgm:spPr/>
      <dgm:t>
        <a:bodyPr/>
        <a:lstStyle/>
        <a:p>
          <a:endParaRPr lang="nl-NL"/>
        </a:p>
      </dgm:t>
    </dgm:pt>
    <dgm:pt modelId="{39C9A7B6-304C-4CFF-9BAC-D45A3A539957}" type="sibTrans" cxnId="{AB51CE65-E490-42C2-AFE7-15337F917111}">
      <dgm:prSet/>
      <dgm:spPr/>
      <dgm:t>
        <a:bodyPr/>
        <a:lstStyle/>
        <a:p>
          <a:endParaRPr lang="nl-NL"/>
        </a:p>
      </dgm:t>
    </dgm:pt>
    <dgm:pt modelId="{C57A2DA2-D4FA-4D0C-A40D-97AB0D6595EC}">
      <dgm:prSet phldrT="[Text]"/>
      <dgm:spPr>
        <a:xfrm rot="5400000">
          <a:off x="3613495" y="-69987"/>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a:solidFill>
                <a:srgbClr val="000000">
                  <a:hueOff val="0"/>
                  <a:satOff val="0"/>
                  <a:lumOff val="0"/>
                  <a:alphaOff val="0"/>
                </a:srgbClr>
              </a:solidFill>
              <a:latin typeface="Calibri" panose="020F0502020204030204"/>
              <a:ea typeface="+mn-ea"/>
              <a:cs typeface="+mn-cs"/>
            </a:rPr>
            <a:t>The leading organizations are ...</a:t>
          </a:r>
        </a:p>
      </dgm:t>
    </dgm:pt>
    <dgm:pt modelId="{6BBAFBD6-8D5A-4588-B8EE-3562089A8F8D}" type="parTrans" cxnId="{7FE1F9A4-AE89-4A52-819B-A38B95E9A570}">
      <dgm:prSet/>
      <dgm:spPr/>
      <dgm:t>
        <a:bodyPr/>
        <a:lstStyle/>
        <a:p>
          <a:endParaRPr lang="nl-NL"/>
        </a:p>
      </dgm:t>
    </dgm:pt>
    <dgm:pt modelId="{5C2575C9-4D07-4658-A856-E6F4ABF7BF55}" type="sibTrans" cxnId="{7FE1F9A4-AE89-4A52-819B-A38B95E9A570}">
      <dgm:prSet/>
      <dgm:spPr/>
      <dgm:t>
        <a:bodyPr/>
        <a:lstStyle/>
        <a:p>
          <a:endParaRPr lang="nl-NL"/>
        </a:p>
      </dgm:t>
    </dgm:pt>
    <dgm:pt modelId="{0DB4915F-32B8-4817-9AFC-C2592935E53A}">
      <dgm:prSet phldrT="[Text]"/>
      <dgm:spPr>
        <a:xfrm>
          <a:off x="0" y="1846887"/>
          <a:ext cx="1975104" cy="293141"/>
        </a:xfrm>
        <a:prstGeom prst="roundRect">
          <a:avLst/>
        </a:prstGeom>
        <a:solidFill>
          <a:srgbClr val="8DC63F">
            <a:shade val="80000"/>
            <a:hueOff val="322694"/>
            <a:satOff val="-6632"/>
            <a:lumOff val="23253"/>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When?</a:t>
          </a:r>
        </a:p>
      </dgm:t>
    </dgm:pt>
    <dgm:pt modelId="{A6B4DC50-8E29-4013-95FD-C079F7B84596}" type="parTrans" cxnId="{9648A9FE-C571-4225-9B7C-F01C40C8C769}">
      <dgm:prSet/>
      <dgm:spPr/>
      <dgm:t>
        <a:bodyPr/>
        <a:lstStyle/>
        <a:p>
          <a:endParaRPr lang="nl-NL"/>
        </a:p>
      </dgm:t>
    </dgm:pt>
    <dgm:pt modelId="{B1A4E822-F494-42C7-8B49-1D1FACCF2837}" type="sibTrans" cxnId="{9648A9FE-C571-4225-9B7C-F01C40C8C769}">
      <dgm:prSet/>
      <dgm:spPr/>
      <dgm:t>
        <a:bodyPr/>
        <a:lstStyle/>
        <a:p>
          <a:endParaRPr lang="nl-NL"/>
        </a:p>
      </dgm:t>
    </dgm:pt>
    <dgm:pt modelId="{D0627FA5-7133-4B42-AEE4-49C6DE8F21B1}">
      <dgm:prSet phldrT="[Text]"/>
      <dgm:spPr>
        <a:xfrm>
          <a:off x="0" y="2154686"/>
          <a:ext cx="1975104" cy="293141"/>
        </a:xfrm>
        <a:prstGeom prst="roundRect">
          <a:avLst/>
        </a:prstGeom>
        <a:solidFill>
          <a:srgbClr val="8DC63F">
            <a:shade val="80000"/>
            <a:hueOff val="376477"/>
            <a:satOff val="-7737"/>
            <a:lumOff val="27129"/>
            <a:alphaOff val="0"/>
          </a:srgbClr>
        </a:solidFill>
        <a:ln w="12700" cap="flat" cmpd="sng" algn="ctr">
          <a:solidFill>
            <a:srgbClr val="FFFFFF">
              <a:hueOff val="0"/>
              <a:satOff val="0"/>
              <a:lumOff val="0"/>
              <a:alphaOff val="0"/>
            </a:srgbClr>
          </a:solidFill>
          <a:prstDash val="solid"/>
          <a:miter lim="800000"/>
        </a:ln>
        <a:effectLst/>
      </dgm:spPr>
      <dgm:t>
        <a:bodyPr/>
        <a:lstStyle/>
        <a:p>
          <a:pPr>
            <a:buNone/>
          </a:pPr>
          <a:r>
            <a:rPr lang="nl-NL">
              <a:solidFill>
                <a:srgbClr val="FFFFFF"/>
              </a:solidFill>
              <a:latin typeface="Calibri" panose="020F0502020204030204"/>
              <a:ea typeface="+mn-ea"/>
              <a:cs typeface="+mn-cs"/>
            </a:rPr>
            <a:t>Why?</a:t>
          </a:r>
        </a:p>
      </dgm:t>
    </dgm:pt>
    <dgm:pt modelId="{420809A5-4DF3-418B-AB78-CF609E9693E9}" type="parTrans" cxnId="{CB3BCEAA-76CA-41DC-85CD-3FCC2934348A}">
      <dgm:prSet/>
      <dgm:spPr/>
      <dgm:t>
        <a:bodyPr/>
        <a:lstStyle/>
        <a:p>
          <a:endParaRPr lang="nl-NL"/>
        </a:p>
      </dgm:t>
    </dgm:pt>
    <dgm:pt modelId="{7D8FE172-5550-4059-82D4-C6AAE6236C38}" type="sibTrans" cxnId="{CB3BCEAA-76CA-41DC-85CD-3FCC2934348A}">
      <dgm:prSet/>
      <dgm:spPr/>
      <dgm:t>
        <a:bodyPr/>
        <a:lstStyle/>
        <a:p>
          <a:endParaRPr lang="nl-NL"/>
        </a:p>
      </dgm:t>
    </dgm:pt>
    <dgm:pt modelId="{B1A14B60-03FB-489B-AEBF-0CB0F580C3BA}">
      <dgm:prSet phldrT="[Text]"/>
      <dgm:spPr>
        <a:xfrm rot="5400000">
          <a:off x="3613495" y="237810"/>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a:solidFill>
                <a:srgbClr val="000000">
                  <a:hueOff val="0"/>
                  <a:satOff val="0"/>
                  <a:lumOff val="0"/>
                  <a:alphaOff val="0"/>
                </a:srgbClr>
              </a:solidFill>
              <a:latin typeface="Calibri" panose="020F0502020204030204"/>
              <a:ea typeface="+mn-ea"/>
              <a:cs typeface="+mn-cs"/>
            </a:rPr>
            <a:t>The time to reach the desired outcome is ...</a:t>
          </a:r>
        </a:p>
      </dgm:t>
    </dgm:pt>
    <dgm:pt modelId="{6F8DE982-A905-40E5-BE2A-0AA2D4AF6423}" type="parTrans" cxnId="{9938BCA1-E787-4531-A33C-A9A2717F89DC}">
      <dgm:prSet/>
      <dgm:spPr/>
      <dgm:t>
        <a:bodyPr/>
        <a:lstStyle/>
        <a:p>
          <a:endParaRPr lang="nl-NL"/>
        </a:p>
      </dgm:t>
    </dgm:pt>
    <dgm:pt modelId="{95D0B311-C8FB-488C-A55A-B2557A3E0647}" type="sibTrans" cxnId="{9938BCA1-E787-4531-A33C-A9A2717F89DC}">
      <dgm:prSet/>
      <dgm:spPr/>
      <dgm:t>
        <a:bodyPr/>
        <a:lstStyle/>
        <a:p>
          <a:endParaRPr lang="nl-NL"/>
        </a:p>
      </dgm:t>
    </dgm:pt>
    <dgm:pt modelId="{3E88F60D-B555-4F7C-85F8-4B795445CF3C}">
      <dgm:prSet phldrT="[Text]"/>
      <dgm:spPr>
        <a:xfrm rot="5400000">
          <a:off x="3613495" y="545609"/>
          <a:ext cx="234513" cy="3511296"/>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gm:spPr>
      <dgm:t>
        <a:bodyPr/>
        <a:lstStyle/>
        <a:p>
          <a:pPr>
            <a:buChar char="•"/>
          </a:pPr>
          <a:r>
            <a:rPr lang="nl-NL">
              <a:solidFill>
                <a:srgbClr val="000000">
                  <a:hueOff val="0"/>
                  <a:satOff val="0"/>
                  <a:lumOff val="0"/>
                  <a:alphaOff val="0"/>
                </a:srgbClr>
              </a:solidFill>
              <a:latin typeface="Calibri" panose="020F0502020204030204"/>
              <a:ea typeface="+mn-ea"/>
              <a:cs typeface="+mn-cs"/>
            </a:rPr>
            <a:t>The social change we contribute to is ...</a:t>
          </a:r>
        </a:p>
      </dgm:t>
    </dgm:pt>
    <dgm:pt modelId="{382181C7-6B2A-4F17-A5AB-EB1ECFF2E0B0}" type="parTrans" cxnId="{771B3028-7A1E-43EA-8786-1DBFADE569DF}">
      <dgm:prSet/>
      <dgm:spPr/>
      <dgm:t>
        <a:bodyPr/>
        <a:lstStyle/>
        <a:p>
          <a:endParaRPr lang="nl-NL"/>
        </a:p>
      </dgm:t>
    </dgm:pt>
    <dgm:pt modelId="{5489E222-324A-4241-8485-7CD79E13B67C}" type="sibTrans" cxnId="{771B3028-7A1E-43EA-8786-1DBFADE569DF}">
      <dgm:prSet/>
      <dgm:spPr/>
      <dgm:t>
        <a:bodyPr/>
        <a:lstStyle/>
        <a:p>
          <a:endParaRPr lang="nl-NL"/>
        </a:p>
      </dgm:t>
    </dgm:pt>
    <dgm:pt modelId="{616E769D-7F9B-41F5-AA82-396AAA57C896}" type="pres">
      <dgm:prSet presAssocID="{AA4A6249-AB45-4077-B40C-74F2048AF9F7}" presName="Name0" presStyleCnt="0">
        <dgm:presLayoutVars>
          <dgm:dir/>
          <dgm:animLvl val="lvl"/>
          <dgm:resizeHandles val="exact"/>
        </dgm:presLayoutVars>
      </dgm:prSet>
      <dgm:spPr/>
    </dgm:pt>
    <dgm:pt modelId="{F0F9CB16-B2CD-4676-A890-2C858E533A11}" type="pres">
      <dgm:prSet presAssocID="{ABB74C23-0880-45E1-8EE7-C8E5715AF0D0}" presName="linNode" presStyleCnt="0"/>
      <dgm:spPr/>
    </dgm:pt>
    <dgm:pt modelId="{FA6D2E9D-0A55-4BE3-8A35-01074E36ADF1}" type="pres">
      <dgm:prSet presAssocID="{ABB74C23-0880-45E1-8EE7-C8E5715AF0D0}" presName="parentText" presStyleLbl="node1" presStyleIdx="0" presStyleCnt="8">
        <dgm:presLayoutVars>
          <dgm:chMax val="1"/>
          <dgm:bulletEnabled val="1"/>
        </dgm:presLayoutVars>
      </dgm:prSet>
      <dgm:spPr/>
    </dgm:pt>
    <dgm:pt modelId="{80BB02A6-3657-4C3B-86F5-DC94A08FC8F5}" type="pres">
      <dgm:prSet presAssocID="{ABB74C23-0880-45E1-8EE7-C8E5715AF0D0}" presName="descendantText" presStyleLbl="alignAccFollowNode1" presStyleIdx="0" presStyleCnt="8">
        <dgm:presLayoutVars>
          <dgm:bulletEnabled val="1"/>
        </dgm:presLayoutVars>
      </dgm:prSet>
      <dgm:spPr/>
    </dgm:pt>
    <dgm:pt modelId="{0917AE41-F3DA-4F21-966B-D73E6F843D1D}" type="pres">
      <dgm:prSet presAssocID="{7BC085EC-9188-40ED-A187-C4F1CE6DEB8B}" presName="sp" presStyleCnt="0"/>
      <dgm:spPr/>
    </dgm:pt>
    <dgm:pt modelId="{7641F9C5-E40E-41A3-BE60-48269346EA34}" type="pres">
      <dgm:prSet presAssocID="{BEE3F5F6-3E7C-49CD-B4EE-1917832C38E1}" presName="linNode" presStyleCnt="0"/>
      <dgm:spPr/>
    </dgm:pt>
    <dgm:pt modelId="{5688A679-D6BE-472C-8B1A-976B1B4E5783}" type="pres">
      <dgm:prSet presAssocID="{BEE3F5F6-3E7C-49CD-B4EE-1917832C38E1}" presName="parentText" presStyleLbl="node1" presStyleIdx="1" presStyleCnt="8">
        <dgm:presLayoutVars>
          <dgm:chMax val="1"/>
          <dgm:bulletEnabled val="1"/>
        </dgm:presLayoutVars>
      </dgm:prSet>
      <dgm:spPr/>
    </dgm:pt>
    <dgm:pt modelId="{320BE0DD-4365-4EA5-83A4-10BA1B26AF68}" type="pres">
      <dgm:prSet presAssocID="{BEE3F5F6-3E7C-49CD-B4EE-1917832C38E1}" presName="descendantText" presStyleLbl="alignAccFollowNode1" presStyleIdx="1" presStyleCnt="8">
        <dgm:presLayoutVars>
          <dgm:bulletEnabled val="1"/>
        </dgm:presLayoutVars>
      </dgm:prSet>
      <dgm:spPr/>
    </dgm:pt>
    <dgm:pt modelId="{69C7CD6B-F64C-4A05-8FFC-D6E43C94F484}" type="pres">
      <dgm:prSet presAssocID="{7F58CDE1-6556-46E1-9893-FE20C721C07D}" presName="sp" presStyleCnt="0"/>
      <dgm:spPr/>
    </dgm:pt>
    <dgm:pt modelId="{E1461BD8-C3AC-4D04-B332-361B56A5DED8}" type="pres">
      <dgm:prSet presAssocID="{9BF55220-99A4-48D7-A5C5-F555EC7D8818}" presName="linNode" presStyleCnt="0"/>
      <dgm:spPr/>
    </dgm:pt>
    <dgm:pt modelId="{D4DE72B6-01E0-450A-B3A2-15AE07ACC75E}" type="pres">
      <dgm:prSet presAssocID="{9BF55220-99A4-48D7-A5C5-F555EC7D8818}" presName="parentText" presStyleLbl="node1" presStyleIdx="2" presStyleCnt="8">
        <dgm:presLayoutVars>
          <dgm:chMax val="1"/>
          <dgm:bulletEnabled val="1"/>
        </dgm:presLayoutVars>
      </dgm:prSet>
      <dgm:spPr/>
    </dgm:pt>
    <dgm:pt modelId="{082E864F-4919-44A7-BB99-EDD6E6BF5F58}" type="pres">
      <dgm:prSet presAssocID="{9BF55220-99A4-48D7-A5C5-F555EC7D8818}" presName="descendantText" presStyleLbl="alignAccFollowNode1" presStyleIdx="2" presStyleCnt="8">
        <dgm:presLayoutVars>
          <dgm:bulletEnabled val="1"/>
        </dgm:presLayoutVars>
      </dgm:prSet>
      <dgm:spPr/>
    </dgm:pt>
    <dgm:pt modelId="{A70499E0-A852-492D-94ED-56425F2D1B14}" type="pres">
      <dgm:prSet presAssocID="{6440AC39-236D-44C3-912C-9B47CF541E2A}" presName="sp" presStyleCnt="0"/>
      <dgm:spPr/>
    </dgm:pt>
    <dgm:pt modelId="{085E75D1-449E-47A0-8BF3-E07AA2EDE26C}" type="pres">
      <dgm:prSet presAssocID="{F20551D0-F45C-444C-91CE-F47B5A83A1FE}" presName="linNode" presStyleCnt="0"/>
      <dgm:spPr/>
    </dgm:pt>
    <dgm:pt modelId="{E79EE0C7-F068-4B85-974D-99A4988F710E}" type="pres">
      <dgm:prSet presAssocID="{F20551D0-F45C-444C-91CE-F47B5A83A1FE}" presName="parentText" presStyleLbl="node1" presStyleIdx="3" presStyleCnt="8">
        <dgm:presLayoutVars>
          <dgm:chMax val="1"/>
          <dgm:bulletEnabled val="1"/>
        </dgm:presLayoutVars>
      </dgm:prSet>
      <dgm:spPr/>
    </dgm:pt>
    <dgm:pt modelId="{472E352A-23D8-436A-B666-2A464CB097E4}" type="pres">
      <dgm:prSet presAssocID="{F20551D0-F45C-444C-91CE-F47B5A83A1FE}" presName="descendantText" presStyleLbl="alignAccFollowNode1" presStyleIdx="3" presStyleCnt="8">
        <dgm:presLayoutVars>
          <dgm:bulletEnabled val="1"/>
        </dgm:presLayoutVars>
      </dgm:prSet>
      <dgm:spPr/>
    </dgm:pt>
    <dgm:pt modelId="{53D23B33-9DF1-493E-AE06-2574C67F40D9}" type="pres">
      <dgm:prSet presAssocID="{392482F0-A061-4428-9255-354614C1571C}" presName="sp" presStyleCnt="0"/>
      <dgm:spPr/>
    </dgm:pt>
    <dgm:pt modelId="{565FD424-043B-4878-860B-57EA4B88AE69}" type="pres">
      <dgm:prSet presAssocID="{78D5A9B8-0A70-4024-B0B0-20D623013E91}" presName="linNode" presStyleCnt="0"/>
      <dgm:spPr/>
    </dgm:pt>
    <dgm:pt modelId="{3D6E7D6A-C5C5-4D13-89BB-3DABDFC928C5}" type="pres">
      <dgm:prSet presAssocID="{78D5A9B8-0A70-4024-B0B0-20D623013E91}" presName="parentText" presStyleLbl="node1" presStyleIdx="4" presStyleCnt="8">
        <dgm:presLayoutVars>
          <dgm:chMax val="1"/>
          <dgm:bulletEnabled val="1"/>
        </dgm:presLayoutVars>
      </dgm:prSet>
      <dgm:spPr/>
    </dgm:pt>
    <dgm:pt modelId="{1813DF85-F53B-451D-8DF9-69FD666A434D}" type="pres">
      <dgm:prSet presAssocID="{78D5A9B8-0A70-4024-B0B0-20D623013E91}" presName="descendantText" presStyleLbl="alignAccFollowNode1" presStyleIdx="4" presStyleCnt="8">
        <dgm:presLayoutVars>
          <dgm:bulletEnabled val="1"/>
        </dgm:presLayoutVars>
      </dgm:prSet>
      <dgm:spPr/>
    </dgm:pt>
    <dgm:pt modelId="{E85D835C-EA1B-459B-954B-3C2535B4C426}" type="pres">
      <dgm:prSet presAssocID="{366C0016-F35D-4FEE-B060-8F3067C6AC29}" presName="sp" presStyleCnt="0"/>
      <dgm:spPr/>
    </dgm:pt>
    <dgm:pt modelId="{FABC3437-70E1-4375-915A-9DF7B0521BC1}" type="pres">
      <dgm:prSet presAssocID="{EA026765-6718-4FBD-9A67-44EDD8C577E8}" presName="linNode" presStyleCnt="0"/>
      <dgm:spPr/>
    </dgm:pt>
    <dgm:pt modelId="{3FCF9F9A-7730-49FB-994A-CFCCB2095779}" type="pres">
      <dgm:prSet presAssocID="{EA026765-6718-4FBD-9A67-44EDD8C577E8}" presName="parentText" presStyleLbl="node1" presStyleIdx="5" presStyleCnt="8">
        <dgm:presLayoutVars>
          <dgm:chMax val="1"/>
          <dgm:bulletEnabled val="1"/>
        </dgm:presLayoutVars>
      </dgm:prSet>
      <dgm:spPr/>
    </dgm:pt>
    <dgm:pt modelId="{FB3B7147-9BCD-4EBB-98F2-9DDED8C72A8B}" type="pres">
      <dgm:prSet presAssocID="{EA026765-6718-4FBD-9A67-44EDD8C577E8}" presName="descendantText" presStyleLbl="alignAccFollowNode1" presStyleIdx="5" presStyleCnt="8">
        <dgm:presLayoutVars>
          <dgm:bulletEnabled val="1"/>
        </dgm:presLayoutVars>
      </dgm:prSet>
      <dgm:spPr/>
    </dgm:pt>
    <dgm:pt modelId="{AC26907B-C437-45B2-BFE4-9B65CF93B6BF}" type="pres">
      <dgm:prSet presAssocID="{D04E11B7-D4AF-49B9-A792-B601B6E23EB8}" presName="sp" presStyleCnt="0"/>
      <dgm:spPr/>
    </dgm:pt>
    <dgm:pt modelId="{CF91A7CB-A966-4E37-8538-246026F83105}" type="pres">
      <dgm:prSet presAssocID="{0DB4915F-32B8-4817-9AFC-C2592935E53A}" presName="linNode" presStyleCnt="0"/>
      <dgm:spPr/>
    </dgm:pt>
    <dgm:pt modelId="{78129839-C60E-4AFE-93A3-905F58E289D7}" type="pres">
      <dgm:prSet presAssocID="{0DB4915F-32B8-4817-9AFC-C2592935E53A}" presName="parentText" presStyleLbl="node1" presStyleIdx="6" presStyleCnt="8">
        <dgm:presLayoutVars>
          <dgm:chMax val="1"/>
          <dgm:bulletEnabled val="1"/>
        </dgm:presLayoutVars>
      </dgm:prSet>
      <dgm:spPr/>
    </dgm:pt>
    <dgm:pt modelId="{39FFBAE2-5707-4CCF-BBE7-20C17DB5CDD2}" type="pres">
      <dgm:prSet presAssocID="{0DB4915F-32B8-4817-9AFC-C2592935E53A}" presName="descendantText" presStyleLbl="alignAccFollowNode1" presStyleIdx="6" presStyleCnt="8">
        <dgm:presLayoutVars>
          <dgm:bulletEnabled val="1"/>
        </dgm:presLayoutVars>
      </dgm:prSet>
      <dgm:spPr/>
    </dgm:pt>
    <dgm:pt modelId="{57C4A0F3-5693-4BE3-B473-CF0A245C7688}" type="pres">
      <dgm:prSet presAssocID="{B1A4E822-F494-42C7-8B49-1D1FACCF2837}" presName="sp" presStyleCnt="0"/>
      <dgm:spPr/>
    </dgm:pt>
    <dgm:pt modelId="{A016284D-D2DE-46A1-8204-B0CF357D9670}" type="pres">
      <dgm:prSet presAssocID="{D0627FA5-7133-4B42-AEE4-49C6DE8F21B1}" presName="linNode" presStyleCnt="0"/>
      <dgm:spPr/>
    </dgm:pt>
    <dgm:pt modelId="{477B89CB-52DB-4E45-B333-E4BA0FD5277F}" type="pres">
      <dgm:prSet presAssocID="{D0627FA5-7133-4B42-AEE4-49C6DE8F21B1}" presName="parentText" presStyleLbl="node1" presStyleIdx="7" presStyleCnt="8">
        <dgm:presLayoutVars>
          <dgm:chMax val="1"/>
          <dgm:bulletEnabled val="1"/>
        </dgm:presLayoutVars>
      </dgm:prSet>
      <dgm:spPr/>
    </dgm:pt>
    <dgm:pt modelId="{D12F3EEA-76B7-4CD7-A7A1-DF12E76DBAA2}" type="pres">
      <dgm:prSet presAssocID="{D0627FA5-7133-4B42-AEE4-49C6DE8F21B1}" presName="descendantText" presStyleLbl="alignAccFollowNode1" presStyleIdx="7" presStyleCnt="8">
        <dgm:presLayoutVars>
          <dgm:bulletEnabled val="1"/>
        </dgm:presLayoutVars>
      </dgm:prSet>
      <dgm:spPr/>
    </dgm:pt>
  </dgm:ptLst>
  <dgm:cxnLst>
    <dgm:cxn modelId="{1F32F601-D954-47D4-87E2-0210B99C02F6}" type="presOf" srcId="{78D5A9B8-0A70-4024-B0B0-20D623013E91}" destId="{3D6E7D6A-C5C5-4D13-89BB-3DABDFC928C5}" srcOrd="0" destOrd="0" presId="urn:microsoft.com/office/officeart/2005/8/layout/vList5"/>
    <dgm:cxn modelId="{07CE8607-79A7-48F6-9F88-0D471CC8FE6E}" type="presOf" srcId="{C57A2DA2-D4FA-4D0C-A40D-97AB0D6595EC}" destId="{FB3B7147-9BCD-4EBB-98F2-9DDED8C72A8B}" srcOrd="0" destOrd="0" presId="urn:microsoft.com/office/officeart/2005/8/layout/vList5"/>
    <dgm:cxn modelId="{7A50B609-AFAD-45F0-8226-78BDD8F05E07}" srcId="{AA4A6249-AB45-4077-B40C-74F2048AF9F7}" destId="{EA026765-6718-4FBD-9A67-44EDD8C577E8}" srcOrd="5" destOrd="0" parTransId="{68BF2415-7710-470C-874E-315C752892BF}" sibTransId="{D04E11B7-D4AF-49B9-A792-B601B6E23EB8}"/>
    <dgm:cxn modelId="{4531180B-D37A-485E-B025-88017753BC87}" srcId="{AA4A6249-AB45-4077-B40C-74F2048AF9F7}" destId="{BEE3F5F6-3E7C-49CD-B4EE-1917832C38E1}" srcOrd="1" destOrd="0" parTransId="{DA853ACC-4D02-4D04-8202-7AB8F6E120F7}" sibTransId="{7F58CDE1-6556-46E1-9893-FE20C721C07D}"/>
    <dgm:cxn modelId="{C43E320D-5D91-4324-98AB-75B5C883975E}" type="presOf" srcId="{039A39A3-67D9-4BD4-AE8D-D21A175ABE24}" destId="{472E352A-23D8-436A-B666-2A464CB097E4}" srcOrd="0" destOrd="0" presId="urn:microsoft.com/office/officeart/2005/8/layout/vList5"/>
    <dgm:cxn modelId="{9A886311-BFE1-41B2-8C51-F9F34C9595D5}" srcId="{9BF55220-99A4-48D7-A5C5-F555EC7D8818}" destId="{70DD2A56-F32E-4432-9A79-6A3E193C58DE}" srcOrd="0" destOrd="0" parTransId="{1E98FFAC-CAAD-4FFA-94B1-E8A17327FBF2}" sibTransId="{47613A71-7C55-4917-9B22-2FEF76701FDA}"/>
    <dgm:cxn modelId="{90A6E612-BFC2-4CEF-A4F3-E89013AB1C7F}" type="presOf" srcId="{F20551D0-F45C-444C-91CE-F47B5A83A1FE}" destId="{E79EE0C7-F068-4B85-974D-99A4988F710E}" srcOrd="0" destOrd="0" presId="urn:microsoft.com/office/officeart/2005/8/layout/vList5"/>
    <dgm:cxn modelId="{59B7FD16-8D9E-4BE1-AD77-3CAE81E751A1}" type="presOf" srcId="{B1A14B60-03FB-489B-AEBF-0CB0F580C3BA}" destId="{39FFBAE2-5707-4CCF-BBE7-20C17DB5CDD2}" srcOrd="0" destOrd="0" presId="urn:microsoft.com/office/officeart/2005/8/layout/vList5"/>
    <dgm:cxn modelId="{394E3219-DA62-4BF3-A49E-FA4407F978B3}" type="presOf" srcId="{D0627FA5-7133-4B42-AEE4-49C6DE8F21B1}" destId="{477B89CB-52DB-4E45-B333-E4BA0FD5277F}" srcOrd="0" destOrd="0" presId="urn:microsoft.com/office/officeart/2005/8/layout/vList5"/>
    <dgm:cxn modelId="{427C4D1B-3A90-47B4-9BCA-4C18259D0FD3}" srcId="{AA4A6249-AB45-4077-B40C-74F2048AF9F7}" destId="{F20551D0-F45C-444C-91CE-F47B5A83A1FE}" srcOrd="3" destOrd="0" parTransId="{102948CE-A6C4-4A26-8AC4-FB1AFCCFD3E8}" sibTransId="{392482F0-A061-4428-9255-354614C1571C}"/>
    <dgm:cxn modelId="{F91A2B25-482C-4894-B6F0-BDCDB64305E6}" srcId="{AA4A6249-AB45-4077-B40C-74F2048AF9F7}" destId="{ABB74C23-0880-45E1-8EE7-C8E5715AF0D0}" srcOrd="0" destOrd="0" parTransId="{776CEBC7-C513-4F50-B1B6-71E835351187}" sibTransId="{7BC085EC-9188-40ED-A187-C4F1CE6DEB8B}"/>
    <dgm:cxn modelId="{771B3028-7A1E-43EA-8786-1DBFADE569DF}" srcId="{D0627FA5-7133-4B42-AEE4-49C6DE8F21B1}" destId="{3E88F60D-B555-4F7C-85F8-4B795445CF3C}" srcOrd="0" destOrd="0" parTransId="{382181C7-6B2A-4F17-A5AB-EB1ECFF2E0B0}" sibTransId="{5489E222-324A-4241-8485-7CD79E13B67C}"/>
    <dgm:cxn modelId="{7030882F-495E-4947-85C0-CA9D324BBB5A}" type="presOf" srcId="{AA4A6249-AB45-4077-B40C-74F2048AF9F7}" destId="{616E769D-7F9B-41F5-AA82-396AAA57C896}" srcOrd="0" destOrd="0" presId="urn:microsoft.com/office/officeart/2005/8/layout/vList5"/>
    <dgm:cxn modelId="{AB51CE65-E490-42C2-AFE7-15337F917111}" srcId="{78D5A9B8-0A70-4024-B0B0-20D623013E91}" destId="{D672269E-E3E4-4B87-995E-C9C6FB2E2EB5}" srcOrd="0" destOrd="0" parTransId="{45A9006B-DD45-4FAE-8977-B957747D5DA4}" sibTransId="{39C9A7B6-304C-4CFF-9BAC-D45A3A539957}"/>
    <dgm:cxn modelId="{5793896A-23E3-44B4-B705-99552BDBD51C}" type="presOf" srcId="{D672269E-E3E4-4B87-995E-C9C6FB2E2EB5}" destId="{1813DF85-F53B-451D-8DF9-69FD666A434D}" srcOrd="0" destOrd="0" presId="urn:microsoft.com/office/officeart/2005/8/layout/vList5"/>
    <dgm:cxn modelId="{2AA1DA4C-8618-40C6-9C51-D9B22FAA2F3C}" srcId="{AA4A6249-AB45-4077-B40C-74F2048AF9F7}" destId="{9BF55220-99A4-48D7-A5C5-F555EC7D8818}" srcOrd="2" destOrd="0" parTransId="{6767E4FE-EC12-4A3E-A7F7-44A8BD5E74D2}" sibTransId="{6440AC39-236D-44C3-912C-9B47CF541E2A}"/>
    <dgm:cxn modelId="{D7FC9A4D-C9C4-49E4-ABEC-8BBF7FFC16A5}" type="presOf" srcId="{EA026765-6718-4FBD-9A67-44EDD8C577E8}" destId="{3FCF9F9A-7730-49FB-994A-CFCCB2095779}" srcOrd="0" destOrd="0" presId="urn:microsoft.com/office/officeart/2005/8/layout/vList5"/>
    <dgm:cxn modelId="{2FB57558-435D-4E4D-8002-9662DA0F1C87}" type="presOf" srcId="{9BF55220-99A4-48D7-A5C5-F555EC7D8818}" destId="{D4DE72B6-01E0-450A-B3A2-15AE07ACC75E}" srcOrd="0" destOrd="0" presId="urn:microsoft.com/office/officeart/2005/8/layout/vList5"/>
    <dgm:cxn modelId="{6E0D5B93-EAF5-4EB8-A652-DEEC4E656B1A}" srcId="{F20551D0-F45C-444C-91CE-F47B5A83A1FE}" destId="{039A39A3-67D9-4BD4-AE8D-D21A175ABE24}" srcOrd="0" destOrd="0" parTransId="{EF686EA5-6DF8-4B8D-B184-B88F1C7D89E3}" sibTransId="{CCA1D99A-385D-4189-A2EB-1DDB51A1D6C6}"/>
    <dgm:cxn modelId="{9938BCA1-E787-4531-A33C-A9A2717F89DC}" srcId="{0DB4915F-32B8-4817-9AFC-C2592935E53A}" destId="{B1A14B60-03FB-489B-AEBF-0CB0F580C3BA}" srcOrd="0" destOrd="0" parTransId="{6F8DE982-A905-40E5-BE2A-0AA2D4AF6423}" sibTransId="{95D0B311-C8FB-488C-A55A-B2557A3E0647}"/>
    <dgm:cxn modelId="{7FE1F9A4-AE89-4A52-819B-A38B95E9A570}" srcId="{EA026765-6718-4FBD-9A67-44EDD8C577E8}" destId="{C57A2DA2-D4FA-4D0C-A40D-97AB0D6595EC}" srcOrd="0" destOrd="0" parTransId="{6BBAFBD6-8D5A-4588-B8EE-3562089A8F8D}" sibTransId="{5C2575C9-4D07-4658-A856-E6F4ABF7BF55}"/>
    <dgm:cxn modelId="{CB3BCEAA-76CA-41DC-85CD-3FCC2934348A}" srcId="{AA4A6249-AB45-4077-B40C-74F2048AF9F7}" destId="{D0627FA5-7133-4B42-AEE4-49C6DE8F21B1}" srcOrd="7" destOrd="0" parTransId="{420809A5-4DF3-418B-AB78-CF609E9693E9}" sibTransId="{7D8FE172-5550-4059-82D4-C6AAE6236C38}"/>
    <dgm:cxn modelId="{14D05CB8-7285-4D81-A8D3-858FAD2C7B63}" srcId="{BEE3F5F6-3E7C-49CD-B4EE-1917832C38E1}" destId="{BFE2D68F-0D12-40FF-A889-15DB1CEC3F0C}" srcOrd="0" destOrd="0" parTransId="{250BE24D-1DCB-4A0D-88CD-096D55DE7E78}" sibTransId="{68A31FDE-BB99-4628-AFCD-779300D4F500}"/>
    <dgm:cxn modelId="{11A1BAB8-C1E9-4E92-A94D-7FFA7BEF3894}" type="presOf" srcId="{ABB74C23-0880-45E1-8EE7-C8E5715AF0D0}" destId="{FA6D2E9D-0A55-4BE3-8A35-01074E36ADF1}" srcOrd="0" destOrd="0" presId="urn:microsoft.com/office/officeart/2005/8/layout/vList5"/>
    <dgm:cxn modelId="{664E77BE-5303-4926-90A4-794AAA9BA47C}" type="presOf" srcId="{BFE2D68F-0D12-40FF-A889-15DB1CEC3F0C}" destId="{320BE0DD-4365-4EA5-83A4-10BA1B26AF68}" srcOrd="0" destOrd="0" presId="urn:microsoft.com/office/officeart/2005/8/layout/vList5"/>
    <dgm:cxn modelId="{6C7055C2-82F0-4B20-80B1-A47E3F11914B}" type="presOf" srcId="{70DD2A56-F32E-4432-9A79-6A3E193C58DE}" destId="{082E864F-4919-44A7-BB99-EDD6E6BF5F58}" srcOrd="0" destOrd="0" presId="urn:microsoft.com/office/officeart/2005/8/layout/vList5"/>
    <dgm:cxn modelId="{522418C5-2930-432A-AF2B-32DA0F30B4C9}" srcId="{ABB74C23-0880-45E1-8EE7-C8E5715AF0D0}" destId="{33E5CCE5-BD4F-4C3D-802D-E663AEEFDCC6}" srcOrd="0" destOrd="0" parTransId="{640E16F7-F172-4EC1-8F4A-7B8D842A757E}" sibTransId="{49B3438A-DE9F-4950-B674-066FBFE070EB}"/>
    <dgm:cxn modelId="{A12A67CE-6DA1-4A5E-A0B5-C8D0F346015E}" srcId="{AA4A6249-AB45-4077-B40C-74F2048AF9F7}" destId="{78D5A9B8-0A70-4024-B0B0-20D623013E91}" srcOrd="4" destOrd="0" parTransId="{601281DB-E714-4535-965A-733A5225ACF5}" sibTransId="{366C0016-F35D-4FEE-B060-8F3067C6AC29}"/>
    <dgm:cxn modelId="{769682E2-A33B-4B93-8785-D7164AE5C28C}" type="presOf" srcId="{3E88F60D-B555-4F7C-85F8-4B795445CF3C}" destId="{D12F3EEA-76B7-4CD7-A7A1-DF12E76DBAA2}" srcOrd="0" destOrd="0" presId="urn:microsoft.com/office/officeart/2005/8/layout/vList5"/>
    <dgm:cxn modelId="{2A3DA6E7-1818-4C63-9B9D-498E3ABEDF68}" type="presOf" srcId="{0DB4915F-32B8-4817-9AFC-C2592935E53A}" destId="{78129839-C60E-4AFE-93A3-905F58E289D7}" srcOrd="0" destOrd="0" presId="urn:microsoft.com/office/officeart/2005/8/layout/vList5"/>
    <dgm:cxn modelId="{81BF35ED-C8F0-45C2-B36B-85297F3C1B64}" type="presOf" srcId="{BEE3F5F6-3E7C-49CD-B4EE-1917832C38E1}" destId="{5688A679-D6BE-472C-8B1A-976B1B4E5783}" srcOrd="0" destOrd="0" presId="urn:microsoft.com/office/officeart/2005/8/layout/vList5"/>
    <dgm:cxn modelId="{FC5EA6F2-3B86-4939-9302-10A5ECCBD26D}" type="presOf" srcId="{33E5CCE5-BD4F-4C3D-802D-E663AEEFDCC6}" destId="{80BB02A6-3657-4C3B-86F5-DC94A08FC8F5}" srcOrd="0" destOrd="0" presId="urn:microsoft.com/office/officeart/2005/8/layout/vList5"/>
    <dgm:cxn modelId="{9648A9FE-C571-4225-9B7C-F01C40C8C769}" srcId="{AA4A6249-AB45-4077-B40C-74F2048AF9F7}" destId="{0DB4915F-32B8-4817-9AFC-C2592935E53A}" srcOrd="6" destOrd="0" parTransId="{A6B4DC50-8E29-4013-95FD-C079F7B84596}" sibTransId="{B1A4E822-F494-42C7-8B49-1D1FACCF2837}"/>
    <dgm:cxn modelId="{9AA2C263-7B5D-4EA0-81A2-2D395CA6638C}" type="presParOf" srcId="{616E769D-7F9B-41F5-AA82-396AAA57C896}" destId="{F0F9CB16-B2CD-4676-A890-2C858E533A11}" srcOrd="0" destOrd="0" presId="urn:microsoft.com/office/officeart/2005/8/layout/vList5"/>
    <dgm:cxn modelId="{A263F2D0-5B35-410D-A72D-A61475ED6C23}" type="presParOf" srcId="{F0F9CB16-B2CD-4676-A890-2C858E533A11}" destId="{FA6D2E9D-0A55-4BE3-8A35-01074E36ADF1}" srcOrd="0" destOrd="0" presId="urn:microsoft.com/office/officeart/2005/8/layout/vList5"/>
    <dgm:cxn modelId="{797F53DC-4A5A-4CA5-847B-1BE74528E70C}" type="presParOf" srcId="{F0F9CB16-B2CD-4676-A890-2C858E533A11}" destId="{80BB02A6-3657-4C3B-86F5-DC94A08FC8F5}" srcOrd="1" destOrd="0" presId="urn:microsoft.com/office/officeart/2005/8/layout/vList5"/>
    <dgm:cxn modelId="{D5B09CD1-3DF9-4EBB-9363-2447BABC4D40}" type="presParOf" srcId="{616E769D-7F9B-41F5-AA82-396AAA57C896}" destId="{0917AE41-F3DA-4F21-966B-D73E6F843D1D}" srcOrd="1" destOrd="0" presId="urn:microsoft.com/office/officeart/2005/8/layout/vList5"/>
    <dgm:cxn modelId="{0CB8D1CE-48C7-4854-A37E-61B48D1C61B6}" type="presParOf" srcId="{616E769D-7F9B-41F5-AA82-396AAA57C896}" destId="{7641F9C5-E40E-41A3-BE60-48269346EA34}" srcOrd="2" destOrd="0" presId="urn:microsoft.com/office/officeart/2005/8/layout/vList5"/>
    <dgm:cxn modelId="{5930CB80-B137-4301-80FF-B586C16F335C}" type="presParOf" srcId="{7641F9C5-E40E-41A3-BE60-48269346EA34}" destId="{5688A679-D6BE-472C-8B1A-976B1B4E5783}" srcOrd="0" destOrd="0" presId="urn:microsoft.com/office/officeart/2005/8/layout/vList5"/>
    <dgm:cxn modelId="{14EDB530-1F7F-4FC2-8183-29C63AF2596E}" type="presParOf" srcId="{7641F9C5-E40E-41A3-BE60-48269346EA34}" destId="{320BE0DD-4365-4EA5-83A4-10BA1B26AF68}" srcOrd="1" destOrd="0" presId="urn:microsoft.com/office/officeart/2005/8/layout/vList5"/>
    <dgm:cxn modelId="{C2F26D02-737A-44DB-898E-3E7186EF41B8}" type="presParOf" srcId="{616E769D-7F9B-41F5-AA82-396AAA57C896}" destId="{69C7CD6B-F64C-4A05-8FFC-D6E43C94F484}" srcOrd="3" destOrd="0" presId="urn:microsoft.com/office/officeart/2005/8/layout/vList5"/>
    <dgm:cxn modelId="{AEA2458C-2555-4990-B465-8640CD257379}" type="presParOf" srcId="{616E769D-7F9B-41F5-AA82-396AAA57C896}" destId="{E1461BD8-C3AC-4D04-B332-361B56A5DED8}" srcOrd="4" destOrd="0" presId="urn:microsoft.com/office/officeart/2005/8/layout/vList5"/>
    <dgm:cxn modelId="{1E085407-0447-4B7D-AB28-A1DA5FF79702}" type="presParOf" srcId="{E1461BD8-C3AC-4D04-B332-361B56A5DED8}" destId="{D4DE72B6-01E0-450A-B3A2-15AE07ACC75E}" srcOrd="0" destOrd="0" presId="urn:microsoft.com/office/officeart/2005/8/layout/vList5"/>
    <dgm:cxn modelId="{9C3D5244-7B64-4560-B74F-AA0B3B1F66E1}" type="presParOf" srcId="{E1461BD8-C3AC-4D04-B332-361B56A5DED8}" destId="{082E864F-4919-44A7-BB99-EDD6E6BF5F58}" srcOrd="1" destOrd="0" presId="urn:microsoft.com/office/officeart/2005/8/layout/vList5"/>
    <dgm:cxn modelId="{D3A750C8-CB9B-4BC4-9DE9-3D920D76238C}" type="presParOf" srcId="{616E769D-7F9B-41F5-AA82-396AAA57C896}" destId="{A70499E0-A852-492D-94ED-56425F2D1B14}" srcOrd="5" destOrd="0" presId="urn:microsoft.com/office/officeart/2005/8/layout/vList5"/>
    <dgm:cxn modelId="{6C0C2177-185F-432A-B20B-3AB4C60963EA}" type="presParOf" srcId="{616E769D-7F9B-41F5-AA82-396AAA57C896}" destId="{085E75D1-449E-47A0-8BF3-E07AA2EDE26C}" srcOrd="6" destOrd="0" presId="urn:microsoft.com/office/officeart/2005/8/layout/vList5"/>
    <dgm:cxn modelId="{707B346C-374B-4293-B443-BF9F88C62339}" type="presParOf" srcId="{085E75D1-449E-47A0-8BF3-E07AA2EDE26C}" destId="{E79EE0C7-F068-4B85-974D-99A4988F710E}" srcOrd="0" destOrd="0" presId="urn:microsoft.com/office/officeart/2005/8/layout/vList5"/>
    <dgm:cxn modelId="{19DA4D0E-622E-4BC7-A67C-9DAB22FD1238}" type="presParOf" srcId="{085E75D1-449E-47A0-8BF3-E07AA2EDE26C}" destId="{472E352A-23D8-436A-B666-2A464CB097E4}" srcOrd="1" destOrd="0" presId="urn:microsoft.com/office/officeart/2005/8/layout/vList5"/>
    <dgm:cxn modelId="{BE423A2D-FB7D-4A91-8F04-CF74DBAC11D1}" type="presParOf" srcId="{616E769D-7F9B-41F5-AA82-396AAA57C896}" destId="{53D23B33-9DF1-493E-AE06-2574C67F40D9}" srcOrd="7" destOrd="0" presId="urn:microsoft.com/office/officeart/2005/8/layout/vList5"/>
    <dgm:cxn modelId="{1372C5FB-2E1A-45B6-A7D7-2CA24C2E0AA4}" type="presParOf" srcId="{616E769D-7F9B-41F5-AA82-396AAA57C896}" destId="{565FD424-043B-4878-860B-57EA4B88AE69}" srcOrd="8" destOrd="0" presId="urn:microsoft.com/office/officeart/2005/8/layout/vList5"/>
    <dgm:cxn modelId="{CE8B5F57-76E6-43FE-9CAA-7A25B3F469F3}" type="presParOf" srcId="{565FD424-043B-4878-860B-57EA4B88AE69}" destId="{3D6E7D6A-C5C5-4D13-89BB-3DABDFC928C5}" srcOrd="0" destOrd="0" presId="urn:microsoft.com/office/officeart/2005/8/layout/vList5"/>
    <dgm:cxn modelId="{C032CA2D-E50B-47BC-A637-12924E504552}" type="presParOf" srcId="{565FD424-043B-4878-860B-57EA4B88AE69}" destId="{1813DF85-F53B-451D-8DF9-69FD666A434D}" srcOrd="1" destOrd="0" presId="urn:microsoft.com/office/officeart/2005/8/layout/vList5"/>
    <dgm:cxn modelId="{D3259760-DF02-4F21-9AA3-F5250297A34C}" type="presParOf" srcId="{616E769D-7F9B-41F5-AA82-396AAA57C896}" destId="{E85D835C-EA1B-459B-954B-3C2535B4C426}" srcOrd="9" destOrd="0" presId="urn:microsoft.com/office/officeart/2005/8/layout/vList5"/>
    <dgm:cxn modelId="{CCD3A2C4-30DB-4584-9B43-066F92612ECF}" type="presParOf" srcId="{616E769D-7F9B-41F5-AA82-396AAA57C896}" destId="{FABC3437-70E1-4375-915A-9DF7B0521BC1}" srcOrd="10" destOrd="0" presId="urn:microsoft.com/office/officeart/2005/8/layout/vList5"/>
    <dgm:cxn modelId="{35BAFAA2-5447-46EE-A05E-3A8D107F6D2F}" type="presParOf" srcId="{FABC3437-70E1-4375-915A-9DF7B0521BC1}" destId="{3FCF9F9A-7730-49FB-994A-CFCCB2095779}" srcOrd="0" destOrd="0" presId="urn:microsoft.com/office/officeart/2005/8/layout/vList5"/>
    <dgm:cxn modelId="{E8B9C7BB-F797-4833-A945-A0F48E36760C}" type="presParOf" srcId="{FABC3437-70E1-4375-915A-9DF7B0521BC1}" destId="{FB3B7147-9BCD-4EBB-98F2-9DDED8C72A8B}" srcOrd="1" destOrd="0" presId="urn:microsoft.com/office/officeart/2005/8/layout/vList5"/>
    <dgm:cxn modelId="{E48DF802-2E60-411C-83AD-8C4D58629DAB}" type="presParOf" srcId="{616E769D-7F9B-41F5-AA82-396AAA57C896}" destId="{AC26907B-C437-45B2-BFE4-9B65CF93B6BF}" srcOrd="11" destOrd="0" presId="urn:microsoft.com/office/officeart/2005/8/layout/vList5"/>
    <dgm:cxn modelId="{E2D449D4-65D0-4D61-B85B-E32E2D2A84D7}" type="presParOf" srcId="{616E769D-7F9B-41F5-AA82-396AAA57C896}" destId="{CF91A7CB-A966-4E37-8538-246026F83105}" srcOrd="12" destOrd="0" presId="urn:microsoft.com/office/officeart/2005/8/layout/vList5"/>
    <dgm:cxn modelId="{267FA54D-C07F-485A-B04A-5D65D0899DAA}" type="presParOf" srcId="{CF91A7CB-A966-4E37-8538-246026F83105}" destId="{78129839-C60E-4AFE-93A3-905F58E289D7}" srcOrd="0" destOrd="0" presId="urn:microsoft.com/office/officeart/2005/8/layout/vList5"/>
    <dgm:cxn modelId="{C56A668E-5FA4-4BA9-A651-5B137CA6DFF3}" type="presParOf" srcId="{CF91A7CB-A966-4E37-8538-246026F83105}" destId="{39FFBAE2-5707-4CCF-BBE7-20C17DB5CDD2}" srcOrd="1" destOrd="0" presId="urn:microsoft.com/office/officeart/2005/8/layout/vList5"/>
    <dgm:cxn modelId="{C40FF922-CC32-4D7B-A3A0-65A00B3BC580}" type="presParOf" srcId="{616E769D-7F9B-41F5-AA82-396AAA57C896}" destId="{57C4A0F3-5693-4BE3-B473-CF0A245C7688}" srcOrd="13" destOrd="0" presId="urn:microsoft.com/office/officeart/2005/8/layout/vList5"/>
    <dgm:cxn modelId="{3457C6D9-0C37-4748-985D-2159612F5C94}" type="presParOf" srcId="{616E769D-7F9B-41F5-AA82-396AAA57C896}" destId="{A016284D-D2DE-46A1-8204-B0CF357D9670}" srcOrd="14" destOrd="0" presId="urn:microsoft.com/office/officeart/2005/8/layout/vList5"/>
    <dgm:cxn modelId="{B9356DB6-0F09-4E61-A495-CEB04724CCB9}" type="presParOf" srcId="{A016284D-D2DE-46A1-8204-B0CF357D9670}" destId="{477B89CB-52DB-4E45-B333-E4BA0FD5277F}" srcOrd="0" destOrd="0" presId="urn:microsoft.com/office/officeart/2005/8/layout/vList5"/>
    <dgm:cxn modelId="{E008B33B-FC76-496B-8D01-79066C9495BA}" type="presParOf" srcId="{A016284D-D2DE-46A1-8204-B0CF357D9670}" destId="{D12F3EEA-76B7-4CD7-A7A1-DF12E76DBAA2}"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514BB4-876F-4DE6-961F-D77EA32FD8E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25F18B3F-5880-44EA-95BD-D8FE1A27164F}">
      <dgm:prSet phldrT="[Text]"/>
      <dgm:spPr/>
      <dgm:t>
        <a:bodyPr/>
        <a:lstStyle/>
        <a:p>
          <a:r>
            <a:rPr lang="en-GB" dirty="0"/>
            <a:t>Examples of needs</a:t>
          </a:r>
        </a:p>
      </dgm:t>
    </dgm:pt>
    <dgm:pt modelId="{33BA9236-23B0-433B-9F9B-34566671F1A1}" type="parTrans" cxnId="{1EC2C219-F1DB-4214-846F-6AC7525BF8D7}">
      <dgm:prSet/>
      <dgm:spPr/>
      <dgm:t>
        <a:bodyPr/>
        <a:lstStyle/>
        <a:p>
          <a:endParaRPr lang="en-GB"/>
        </a:p>
      </dgm:t>
    </dgm:pt>
    <dgm:pt modelId="{3450B118-46A1-4580-B78B-65344B81B746}" type="sibTrans" cxnId="{1EC2C219-F1DB-4214-846F-6AC7525BF8D7}">
      <dgm:prSet/>
      <dgm:spPr/>
      <dgm:t>
        <a:bodyPr/>
        <a:lstStyle/>
        <a:p>
          <a:endParaRPr lang="en-GB"/>
        </a:p>
      </dgm:t>
    </dgm:pt>
    <dgm:pt modelId="{4EAA8F46-F0AE-41B3-B8CC-BF2BDA20EA72}">
      <dgm:prSet phldrT="[Text]"/>
      <dgm:spPr/>
      <dgm:t>
        <a:bodyPr/>
        <a:lstStyle/>
        <a:p>
          <a:r>
            <a:rPr lang="en-GB" dirty="0"/>
            <a:t>Comply with environmental standards</a:t>
          </a:r>
        </a:p>
      </dgm:t>
    </dgm:pt>
    <dgm:pt modelId="{EEDCF837-9A9C-46BC-AF54-8B1CE943E71E}" type="parTrans" cxnId="{A4873E9A-8AC3-4EED-BDBF-D617650ED8ED}">
      <dgm:prSet/>
      <dgm:spPr/>
      <dgm:t>
        <a:bodyPr/>
        <a:lstStyle/>
        <a:p>
          <a:endParaRPr lang="en-GB"/>
        </a:p>
      </dgm:t>
    </dgm:pt>
    <dgm:pt modelId="{BB7FF9C8-78AC-4696-840F-41CBD277BC69}" type="sibTrans" cxnId="{A4873E9A-8AC3-4EED-BDBF-D617650ED8ED}">
      <dgm:prSet/>
      <dgm:spPr/>
      <dgm:t>
        <a:bodyPr/>
        <a:lstStyle/>
        <a:p>
          <a:endParaRPr lang="en-GB"/>
        </a:p>
      </dgm:t>
    </dgm:pt>
    <dgm:pt modelId="{AB76BA5B-3BDB-463F-9B25-06C94CE54926}">
      <dgm:prSet phldrT="[Text]"/>
      <dgm:spPr/>
      <dgm:t>
        <a:bodyPr/>
        <a:lstStyle/>
        <a:p>
          <a:r>
            <a:rPr lang="en-GB" dirty="0"/>
            <a:t>Reduce energy cost</a:t>
          </a:r>
        </a:p>
      </dgm:t>
    </dgm:pt>
    <dgm:pt modelId="{5456A040-7F25-4B30-8A58-2AE5C35263A5}" type="parTrans" cxnId="{21099ACB-8A99-4DFC-A866-72E7B6844570}">
      <dgm:prSet/>
      <dgm:spPr/>
      <dgm:t>
        <a:bodyPr/>
        <a:lstStyle/>
        <a:p>
          <a:endParaRPr lang="en-GB"/>
        </a:p>
      </dgm:t>
    </dgm:pt>
    <dgm:pt modelId="{FE7BB0A9-4A26-495F-89E8-8A147B0F0817}" type="sibTrans" cxnId="{21099ACB-8A99-4DFC-A866-72E7B6844570}">
      <dgm:prSet/>
      <dgm:spPr/>
      <dgm:t>
        <a:bodyPr/>
        <a:lstStyle/>
        <a:p>
          <a:endParaRPr lang="en-GB"/>
        </a:p>
      </dgm:t>
    </dgm:pt>
    <dgm:pt modelId="{6872896D-AD98-4DD2-9F73-485CB539DD4F}">
      <dgm:prSet phldrT="[Text]"/>
      <dgm:spPr/>
      <dgm:t>
        <a:bodyPr/>
        <a:lstStyle/>
        <a:p>
          <a:r>
            <a:rPr lang="en-GB" dirty="0"/>
            <a:t>Examples of areas of interest</a:t>
          </a:r>
        </a:p>
      </dgm:t>
    </dgm:pt>
    <dgm:pt modelId="{97D433CF-7883-4258-86BF-DEFF693C16C8}" type="parTrans" cxnId="{A15492F6-8CFA-48C7-AACF-D700BD7FE95F}">
      <dgm:prSet/>
      <dgm:spPr/>
      <dgm:t>
        <a:bodyPr/>
        <a:lstStyle/>
        <a:p>
          <a:endParaRPr lang="en-GB"/>
        </a:p>
      </dgm:t>
    </dgm:pt>
    <dgm:pt modelId="{2560F96F-2E83-4338-9365-9311B12C0B7C}" type="sibTrans" cxnId="{A15492F6-8CFA-48C7-AACF-D700BD7FE95F}">
      <dgm:prSet/>
      <dgm:spPr/>
      <dgm:t>
        <a:bodyPr/>
        <a:lstStyle/>
        <a:p>
          <a:endParaRPr lang="en-GB"/>
        </a:p>
      </dgm:t>
    </dgm:pt>
    <dgm:pt modelId="{B71033B6-05C3-475F-8168-28785A282192}">
      <dgm:prSet phldrT="[Text]"/>
      <dgm:spPr/>
      <dgm:t>
        <a:bodyPr/>
        <a:lstStyle/>
        <a:p>
          <a:r>
            <a:rPr lang="en-GB" dirty="0"/>
            <a:t>Own electricity production</a:t>
          </a:r>
        </a:p>
      </dgm:t>
    </dgm:pt>
    <dgm:pt modelId="{4E55DF2B-69C0-4587-A579-FD859D9C354E}" type="parTrans" cxnId="{C045CFB9-CA5F-4387-BFA6-B74BC183B703}">
      <dgm:prSet/>
      <dgm:spPr/>
      <dgm:t>
        <a:bodyPr/>
        <a:lstStyle/>
        <a:p>
          <a:endParaRPr lang="en-GB"/>
        </a:p>
      </dgm:t>
    </dgm:pt>
    <dgm:pt modelId="{189A470E-6485-43BF-894D-A740427DE191}" type="sibTrans" cxnId="{C045CFB9-CA5F-4387-BFA6-B74BC183B703}">
      <dgm:prSet/>
      <dgm:spPr/>
      <dgm:t>
        <a:bodyPr/>
        <a:lstStyle/>
        <a:p>
          <a:endParaRPr lang="en-GB"/>
        </a:p>
      </dgm:t>
    </dgm:pt>
    <dgm:pt modelId="{AFE165D5-6B41-43AA-A82E-75105A703FEC}">
      <dgm:prSet phldrT="[Text]"/>
      <dgm:spPr/>
      <dgm:t>
        <a:bodyPr/>
        <a:lstStyle/>
        <a:p>
          <a:r>
            <a:rPr lang="en-GB" dirty="0"/>
            <a:t>Mobility solutions</a:t>
          </a:r>
        </a:p>
      </dgm:t>
    </dgm:pt>
    <dgm:pt modelId="{64CBB8B5-DCB9-40C9-8950-8ECFCC6D705A}" type="parTrans" cxnId="{AAED3194-CF3F-401F-A00C-334BB6A8EDC9}">
      <dgm:prSet/>
      <dgm:spPr/>
      <dgm:t>
        <a:bodyPr/>
        <a:lstStyle/>
        <a:p>
          <a:endParaRPr lang="en-GB"/>
        </a:p>
      </dgm:t>
    </dgm:pt>
    <dgm:pt modelId="{87C5202A-6C49-4234-A924-BB26D54CF14A}" type="sibTrans" cxnId="{AAED3194-CF3F-401F-A00C-334BB6A8EDC9}">
      <dgm:prSet/>
      <dgm:spPr/>
      <dgm:t>
        <a:bodyPr/>
        <a:lstStyle/>
        <a:p>
          <a:endParaRPr lang="en-GB"/>
        </a:p>
      </dgm:t>
    </dgm:pt>
    <dgm:pt modelId="{A29CFCBD-BC46-490D-8C40-15CC0AF08339}">
      <dgm:prSet phldrT="[Text]"/>
      <dgm:spPr/>
      <dgm:t>
        <a:bodyPr/>
        <a:lstStyle/>
        <a:p>
          <a:r>
            <a:rPr lang="en-GB" dirty="0"/>
            <a:t>Examples of challenges</a:t>
          </a:r>
        </a:p>
      </dgm:t>
    </dgm:pt>
    <dgm:pt modelId="{2C6EC13B-2DD6-40BB-BBBF-5DCC8682F2CC}" type="parTrans" cxnId="{586CFB3F-8F2F-4165-9B44-C35D8429FD84}">
      <dgm:prSet/>
      <dgm:spPr/>
      <dgm:t>
        <a:bodyPr/>
        <a:lstStyle/>
        <a:p>
          <a:endParaRPr lang="en-GB"/>
        </a:p>
      </dgm:t>
    </dgm:pt>
    <dgm:pt modelId="{C5705DC3-76F8-4041-A373-4E1B4E3F6650}" type="sibTrans" cxnId="{586CFB3F-8F2F-4165-9B44-C35D8429FD84}">
      <dgm:prSet/>
      <dgm:spPr/>
      <dgm:t>
        <a:bodyPr/>
        <a:lstStyle/>
        <a:p>
          <a:endParaRPr lang="en-GB"/>
        </a:p>
      </dgm:t>
    </dgm:pt>
    <dgm:pt modelId="{1C5662CF-2B56-4B98-AAA1-197E4869F317}">
      <dgm:prSet phldrT="[Text]"/>
      <dgm:spPr/>
      <dgm:t>
        <a:bodyPr/>
        <a:lstStyle/>
        <a:p>
          <a:r>
            <a:rPr lang="en-GB" dirty="0"/>
            <a:t>Lack of knowledge</a:t>
          </a:r>
        </a:p>
      </dgm:t>
    </dgm:pt>
    <dgm:pt modelId="{E9986068-3E37-4829-A458-39048EC2A079}" type="parTrans" cxnId="{4A614AB1-B33E-4655-8893-43F5067FEF98}">
      <dgm:prSet/>
      <dgm:spPr/>
      <dgm:t>
        <a:bodyPr/>
        <a:lstStyle/>
        <a:p>
          <a:endParaRPr lang="en-GB"/>
        </a:p>
      </dgm:t>
    </dgm:pt>
    <dgm:pt modelId="{54D1011E-B5EB-4B96-B294-959F9F74DDA6}" type="sibTrans" cxnId="{4A614AB1-B33E-4655-8893-43F5067FEF98}">
      <dgm:prSet/>
      <dgm:spPr/>
      <dgm:t>
        <a:bodyPr/>
        <a:lstStyle/>
        <a:p>
          <a:endParaRPr lang="en-GB"/>
        </a:p>
      </dgm:t>
    </dgm:pt>
    <dgm:pt modelId="{7EAB2DBA-996B-4381-A735-0C8AC2ABDA6A}">
      <dgm:prSet phldrT="[Text]"/>
      <dgm:spPr/>
      <dgm:t>
        <a:bodyPr/>
        <a:lstStyle/>
        <a:p>
          <a:r>
            <a:rPr lang="en-GB" dirty="0"/>
            <a:t>Improve sustainable image</a:t>
          </a:r>
        </a:p>
      </dgm:t>
    </dgm:pt>
    <dgm:pt modelId="{4080AC45-8674-45C6-8FE0-624A2267359A}" type="parTrans" cxnId="{60C363C4-8F75-4942-ACE7-5FB3B2C3DFEF}">
      <dgm:prSet/>
      <dgm:spPr/>
      <dgm:t>
        <a:bodyPr/>
        <a:lstStyle/>
        <a:p>
          <a:endParaRPr lang="en-GB"/>
        </a:p>
      </dgm:t>
    </dgm:pt>
    <dgm:pt modelId="{A8C86C24-0274-4A9D-B6B6-8B9B0A5B58B5}" type="sibTrans" cxnId="{60C363C4-8F75-4942-ACE7-5FB3B2C3DFEF}">
      <dgm:prSet/>
      <dgm:spPr/>
      <dgm:t>
        <a:bodyPr/>
        <a:lstStyle/>
        <a:p>
          <a:endParaRPr lang="en-GB"/>
        </a:p>
      </dgm:t>
    </dgm:pt>
    <dgm:pt modelId="{FBA2600C-4BE4-4730-8E38-F56586E62E1F}">
      <dgm:prSet phldrT="[Text]"/>
      <dgm:spPr/>
      <dgm:t>
        <a:bodyPr/>
        <a:lstStyle/>
        <a:p>
          <a:r>
            <a:rPr lang="en-GB" dirty="0"/>
            <a:t>Compressed air</a:t>
          </a:r>
        </a:p>
      </dgm:t>
    </dgm:pt>
    <dgm:pt modelId="{17368249-96A7-4A64-B86C-074F2AF49071}" type="parTrans" cxnId="{F87A8B2E-5055-441C-BF57-F80BA93A1657}">
      <dgm:prSet/>
      <dgm:spPr/>
      <dgm:t>
        <a:bodyPr/>
        <a:lstStyle/>
        <a:p>
          <a:endParaRPr lang="en-GB"/>
        </a:p>
      </dgm:t>
    </dgm:pt>
    <dgm:pt modelId="{5E39E148-0872-4710-89B4-9BF4F9D872A2}" type="sibTrans" cxnId="{F87A8B2E-5055-441C-BF57-F80BA93A1657}">
      <dgm:prSet/>
      <dgm:spPr/>
      <dgm:t>
        <a:bodyPr/>
        <a:lstStyle/>
        <a:p>
          <a:endParaRPr lang="en-GB"/>
        </a:p>
      </dgm:t>
    </dgm:pt>
    <dgm:pt modelId="{5F41A125-2E55-416A-8BC8-C6D562DA5A7A}">
      <dgm:prSet phldrT="[Text]"/>
      <dgm:spPr/>
      <dgm:t>
        <a:bodyPr/>
        <a:lstStyle/>
        <a:p>
          <a:r>
            <a:rPr lang="en-GB" dirty="0"/>
            <a:t>Heating of the buildings</a:t>
          </a:r>
        </a:p>
      </dgm:t>
    </dgm:pt>
    <dgm:pt modelId="{A7D56FC2-74E0-4818-9382-800B25B132AC}" type="parTrans" cxnId="{56DB0A2D-F0C9-4DA2-B3F7-9118ADAF14BD}">
      <dgm:prSet/>
      <dgm:spPr/>
      <dgm:t>
        <a:bodyPr/>
        <a:lstStyle/>
        <a:p>
          <a:endParaRPr lang="en-GB"/>
        </a:p>
      </dgm:t>
    </dgm:pt>
    <dgm:pt modelId="{04D681C4-31CB-4FEB-A454-8588CDCBCAC5}" type="sibTrans" cxnId="{56DB0A2D-F0C9-4DA2-B3F7-9118ADAF14BD}">
      <dgm:prSet/>
      <dgm:spPr/>
      <dgm:t>
        <a:bodyPr/>
        <a:lstStyle/>
        <a:p>
          <a:endParaRPr lang="en-GB"/>
        </a:p>
      </dgm:t>
    </dgm:pt>
    <dgm:pt modelId="{4BBE4473-4A4B-4165-B176-1CCF6AFB390D}">
      <dgm:prSet phldrT="[Text]"/>
      <dgm:spPr/>
      <dgm:t>
        <a:bodyPr/>
        <a:lstStyle/>
        <a:p>
          <a:r>
            <a:rPr lang="en-GB" dirty="0"/>
            <a:t>Lack of capital and financing solutions</a:t>
          </a:r>
        </a:p>
      </dgm:t>
    </dgm:pt>
    <dgm:pt modelId="{9E12593E-4EC1-47C7-A4D5-DCDAE7DC0D8C}" type="parTrans" cxnId="{0168D58A-0F1F-4AA9-9632-8B37F096E66B}">
      <dgm:prSet/>
      <dgm:spPr/>
      <dgm:t>
        <a:bodyPr/>
        <a:lstStyle/>
        <a:p>
          <a:endParaRPr lang="en-GB"/>
        </a:p>
      </dgm:t>
    </dgm:pt>
    <dgm:pt modelId="{725C59A8-5508-41C8-AAE7-6C5016248CA5}" type="sibTrans" cxnId="{0168D58A-0F1F-4AA9-9632-8B37F096E66B}">
      <dgm:prSet/>
      <dgm:spPr/>
      <dgm:t>
        <a:bodyPr/>
        <a:lstStyle/>
        <a:p>
          <a:endParaRPr lang="en-GB"/>
        </a:p>
      </dgm:t>
    </dgm:pt>
    <dgm:pt modelId="{28D74032-CDDA-4475-946A-AD2B90BE54A0}">
      <dgm:prSet phldrT="[Text]"/>
      <dgm:spPr/>
      <dgm:t>
        <a:bodyPr/>
        <a:lstStyle/>
        <a:p>
          <a:r>
            <a:rPr lang="en-GB" dirty="0"/>
            <a:t>Lack of time/no support</a:t>
          </a:r>
        </a:p>
      </dgm:t>
    </dgm:pt>
    <dgm:pt modelId="{DC2430B1-68FB-40CA-A3D7-3290AAD40254}" type="parTrans" cxnId="{BB3AAFA6-5151-4C41-BFE0-B59A4A448F9F}">
      <dgm:prSet/>
      <dgm:spPr/>
      <dgm:t>
        <a:bodyPr/>
        <a:lstStyle/>
        <a:p>
          <a:endParaRPr lang="en-GB"/>
        </a:p>
      </dgm:t>
    </dgm:pt>
    <dgm:pt modelId="{5CF8F8AC-76DB-4E9E-9BBD-A8B11C533EAA}" type="sibTrans" cxnId="{BB3AAFA6-5151-4C41-BFE0-B59A4A448F9F}">
      <dgm:prSet/>
      <dgm:spPr/>
      <dgm:t>
        <a:bodyPr/>
        <a:lstStyle/>
        <a:p>
          <a:endParaRPr lang="en-GB"/>
        </a:p>
      </dgm:t>
    </dgm:pt>
    <dgm:pt modelId="{31581B61-D542-4F75-92A0-CC55BCDFA1F1}" type="pres">
      <dgm:prSet presAssocID="{84514BB4-876F-4DE6-961F-D77EA32FD8EF}" presName="linear" presStyleCnt="0">
        <dgm:presLayoutVars>
          <dgm:dir/>
          <dgm:animLvl val="lvl"/>
          <dgm:resizeHandles val="exact"/>
        </dgm:presLayoutVars>
      </dgm:prSet>
      <dgm:spPr/>
    </dgm:pt>
    <dgm:pt modelId="{4209E06F-F5A0-4CCD-9956-4271671A3E4A}" type="pres">
      <dgm:prSet presAssocID="{25F18B3F-5880-44EA-95BD-D8FE1A27164F}" presName="parentLin" presStyleCnt="0"/>
      <dgm:spPr/>
    </dgm:pt>
    <dgm:pt modelId="{BACEDC53-BE3B-4FCA-822B-629A9952075A}" type="pres">
      <dgm:prSet presAssocID="{25F18B3F-5880-44EA-95BD-D8FE1A27164F}" presName="parentLeftMargin" presStyleLbl="node1" presStyleIdx="0" presStyleCnt="3"/>
      <dgm:spPr/>
    </dgm:pt>
    <dgm:pt modelId="{D05B2443-C4AC-4662-98CA-6C3730514E32}" type="pres">
      <dgm:prSet presAssocID="{25F18B3F-5880-44EA-95BD-D8FE1A27164F}" presName="parentText" presStyleLbl="node1" presStyleIdx="0" presStyleCnt="3">
        <dgm:presLayoutVars>
          <dgm:chMax val="0"/>
          <dgm:bulletEnabled val="1"/>
        </dgm:presLayoutVars>
      </dgm:prSet>
      <dgm:spPr/>
    </dgm:pt>
    <dgm:pt modelId="{0E3654F3-A10E-447F-A752-C06555925776}" type="pres">
      <dgm:prSet presAssocID="{25F18B3F-5880-44EA-95BD-D8FE1A27164F}" presName="negativeSpace" presStyleCnt="0"/>
      <dgm:spPr/>
    </dgm:pt>
    <dgm:pt modelId="{1FF615AC-CDD1-418E-8923-E9D262D2A6C2}" type="pres">
      <dgm:prSet presAssocID="{25F18B3F-5880-44EA-95BD-D8FE1A27164F}" presName="childText" presStyleLbl="conFgAcc1" presStyleIdx="0" presStyleCnt="3">
        <dgm:presLayoutVars>
          <dgm:bulletEnabled val="1"/>
        </dgm:presLayoutVars>
      </dgm:prSet>
      <dgm:spPr/>
    </dgm:pt>
    <dgm:pt modelId="{20396FC9-8DB1-48D2-A6B0-D3755F8737E8}" type="pres">
      <dgm:prSet presAssocID="{3450B118-46A1-4580-B78B-65344B81B746}" presName="spaceBetweenRectangles" presStyleCnt="0"/>
      <dgm:spPr/>
    </dgm:pt>
    <dgm:pt modelId="{4BE464CD-D6F9-44E0-914D-D53DC9327037}" type="pres">
      <dgm:prSet presAssocID="{6872896D-AD98-4DD2-9F73-485CB539DD4F}" presName="parentLin" presStyleCnt="0"/>
      <dgm:spPr/>
    </dgm:pt>
    <dgm:pt modelId="{CD9AE8FF-57EB-446E-A73F-246D335F3381}" type="pres">
      <dgm:prSet presAssocID="{6872896D-AD98-4DD2-9F73-485CB539DD4F}" presName="parentLeftMargin" presStyleLbl="node1" presStyleIdx="0" presStyleCnt="3"/>
      <dgm:spPr/>
    </dgm:pt>
    <dgm:pt modelId="{164E80E3-6C74-4D5E-ABFE-B4ABA33CEB9E}" type="pres">
      <dgm:prSet presAssocID="{6872896D-AD98-4DD2-9F73-485CB539DD4F}" presName="parentText" presStyleLbl="node1" presStyleIdx="1" presStyleCnt="3">
        <dgm:presLayoutVars>
          <dgm:chMax val="0"/>
          <dgm:bulletEnabled val="1"/>
        </dgm:presLayoutVars>
      </dgm:prSet>
      <dgm:spPr/>
    </dgm:pt>
    <dgm:pt modelId="{9A2D4317-EAE8-43B5-B949-35B2673F3DA3}" type="pres">
      <dgm:prSet presAssocID="{6872896D-AD98-4DD2-9F73-485CB539DD4F}" presName="negativeSpace" presStyleCnt="0"/>
      <dgm:spPr/>
    </dgm:pt>
    <dgm:pt modelId="{10E55B4E-F82D-44AA-B956-38F2180A8F0D}" type="pres">
      <dgm:prSet presAssocID="{6872896D-AD98-4DD2-9F73-485CB539DD4F}" presName="childText" presStyleLbl="conFgAcc1" presStyleIdx="1" presStyleCnt="3">
        <dgm:presLayoutVars>
          <dgm:bulletEnabled val="1"/>
        </dgm:presLayoutVars>
      </dgm:prSet>
      <dgm:spPr/>
    </dgm:pt>
    <dgm:pt modelId="{59994FF7-3832-4029-BBAB-70061CD30B7D}" type="pres">
      <dgm:prSet presAssocID="{2560F96F-2E83-4338-9365-9311B12C0B7C}" presName="spaceBetweenRectangles" presStyleCnt="0"/>
      <dgm:spPr/>
    </dgm:pt>
    <dgm:pt modelId="{FEE4385B-BBEF-4732-B306-BBAFA5E1847D}" type="pres">
      <dgm:prSet presAssocID="{A29CFCBD-BC46-490D-8C40-15CC0AF08339}" presName="parentLin" presStyleCnt="0"/>
      <dgm:spPr/>
    </dgm:pt>
    <dgm:pt modelId="{01227E9A-42E9-428B-883B-1651E80EB8A3}" type="pres">
      <dgm:prSet presAssocID="{A29CFCBD-BC46-490D-8C40-15CC0AF08339}" presName="parentLeftMargin" presStyleLbl="node1" presStyleIdx="1" presStyleCnt="3"/>
      <dgm:spPr/>
    </dgm:pt>
    <dgm:pt modelId="{07B37977-0931-4428-BC15-47F307AEBAD7}" type="pres">
      <dgm:prSet presAssocID="{A29CFCBD-BC46-490D-8C40-15CC0AF08339}" presName="parentText" presStyleLbl="node1" presStyleIdx="2" presStyleCnt="3">
        <dgm:presLayoutVars>
          <dgm:chMax val="0"/>
          <dgm:bulletEnabled val="1"/>
        </dgm:presLayoutVars>
      </dgm:prSet>
      <dgm:spPr/>
    </dgm:pt>
    <dgm:pt modelId="{F8D974A6-DED8-49AA-BC90-5EF4E50166AE}" type="pres">
      <dgm:prSet presAssocID="{A29CFCBD-BC46-490D-8C40-15CC0AF08339}" presName="negativeSpace" presStyleCnt="0"/>
      <dgm:spPr/>
    </dgm:pt>
    <dgm:pt modelId="{BD16BB7C-AEC0-4E17-A13A-4C6B0E928DD1}" type="pres">
      <dgm:prSet presAssocID="{A29CFCBD-BC46-490D-8C40-15CC0AF08339}" presName="childText" presStyleLbl="conFgAcc1" presStyleIdx="2" presStyleCnt="3">
        <dgm:presLayoutVars>
          <dgm:bulletEnabled val="1"/>
        </dgm:presLayoutVars>
      </dgm:prSet>
      <dgm:spPr/>
    </dgm:pt>
  </dgm:ptLst>
  <dgm:cxnLst>
    <dgm:cxn modelId="{63D7320C-237C-4FAD-8013-15E4605FD817}" type="presOf" srcId="{A29CFCBD-BC46-490D-8C40-15CC0AF08339}" destId="{01227E9A-42E9-428B-883B-1651E80EB8A3}" srcOrd="0" destOrd="0" presId="urn:microsoft.com/office/officeart/2005/8/layout/list1"/>
    <dgm:cxn modelId="{1EC2C219-F1DB-4214-846F-6AC7525BF8D7}" srcId="{84514BB4-876F-4DE6-961F-D77EA32FD8EF}" destId="{25F18B3F-5880-44EA-95BD-D8FE1A27164F}" srcOrd="0" destOrd="0" parTransId="{33BA9236-23B0-433B-9F9B-34566671F1A1}" sibTransId="{3450B118-46A1-4580-B78B-65344B81B746}"/>
    <dgm:cxn modelId="{3D990C20-2BA6-403A-B5B5-C0C75F77274D}" type="presOf" srcId="{AFE165D5-6B41-43AA-A82E-75105A703FEC}" destId="{10E55B4E-F82D-44AA-B956-38F2180A8F0D}" srcOrd="0" destOrd="1" presId="urn:microsoft.com/office/officeart/2005/8/layout/list1"/>
    <dgm:cxn modelId="{DE84D027-8160-4CE3-B28D-570295470A24}" type="presOf" srcId="{84514BB4-876F-4DE6-961F-D77EA32FD8EF}" destId="{31581B61-D542-4F75-92A0-CC55BCDFA1F1}" srcOrd="0" destOrd="0" presId="urn:microsoft.com/office/officeart/2005/8/layout/list1"/>
    <dgm:cxn modelId="{56DB0A2D-F0C9-4DA2-B3F7-9118ADAF14BD}" srcId="{6872896D-AD98-4DD2-9F73-485CB539DD4F}" destId="{5F41A125-2E55-416A-8BC8-C6D562DA5A7A}" srcOrd="3" destOrd="0" parTransId="{A7D56FC2-74E0-4818-9382-800B25B132AC}" sibTransId="{04D681C4-31CB-4FEB-A454-8588CDCBCAC5}"/>
    <dgm:cxn modelId="{CAEDF12D-BCC4-4D01-922D-6CAB87F34333}" type="presOf" srcId="{4BBE4473-4A4B-4165-B176-1CCF6AFB390D}" destId="{BD16BB7C-AEC0-4E17-A13A-4C6B0E928DD1}" srcOrd="0" destOrd="1" presId="urn:microsoft.com/office/officeart/2005/8/layout/list1"/>
    <dgm:cxn modelId="{F87A8B2E-5055-441C-BF57-F80BA93A1657}" srcId="{6872896D-AD98-4DD2-9F73-485CB539DD4F}" destId="{FBA2600C-4BE4-4730-8E38-F56586E62E1F}" srcOrd="2" destOrd="0" parTransId="{17368249-96A7-4A64-B86C-074F2AF49071}" sibTransId="{5E39E148-0872-4710-89B4-9BF4F9D872A2}"/>
    <dgm:cxn modelId="{EE7A383C-1701-4783-A6D9-92E405253977}" type="presOf" srcId="{5F41A125-2E55-416A-8BC8-C6D562DA5A7A}" destId="{10E55B4E-F82D-44AA-B956-38F2180A8F0D}" srcOrd="0" destOrd="3" presId="urn:microsoft.com/office/officeart/2005/8/layout/list1"/>
    <dgm:cxn modelId="{04E35F3F-4100-46CA-B1AC-5296DB2182C5}" type="presOf" srcId="{A29CFCBD-BC46-490D-8C40-15CC0AF08339}" destId="{07B37977-0931-4428-BC15-47F307AEBAD7}" srcOrd="1" destOrd="0" presId="urn:microsoft.com/office/officeart/2005/8/layout/list1"/>
    <dgm:cxn modelId="{586CFB3F-8F2F-4165-9B44-C35D8429FD84}" srcId="{84514BB4-876F-4DE6-961F-D77EA32FD8EF}" destId="{A29CFCBD-BC46-490D-8C40-15CC0AF08339}" srcOrd="2" destOrd="0" parTransId="{2C6EC13B-2DD6-40BB-BBBF-5DCC8682F2CC}" sibTransId="{C5705DC3-76F8-4041-A373-4E1B4E3F6650}"/>
    <dgm:cxn modelId="{8296D24B-942E-4451-BF2F-38815B31E364}" type="presOf" srcId="{6872896D-AD98-4DD2-9F73-485CB539DD4F}" destId="{CD9AE8FF-57EB-446E-A73F-246D335F3381}" srcOrd="0" destOrd="0" presId="urn:microsoft.com/office/officeart/2005/8/layout/list1"/>
    <dgm:cxn modelId="{294CF86E-B27F-46F0-88F2-DEEC2D7A20D6}" type="presOf" srcId="{25F18B3F-5880-44EA-95BD-D8FE1A27164F}" destId="{D05B2443-C4AC-4662-98CA-6C3730514E32}" srcOrd="1" destOrd="0" presId="urn:microsoft.com/office/officeart/2005/8/layout/list1"/>
    <dgm:cxn modelId="{59B95050-2238-4179-82BF-2975E2C85544}" type="presOf" srcId="{6872896D-AD98-4DD2-9F73-485CB539DD4F}" destId="{164E80E3-6C74-4D5E-ABFE-B4ABA33CEB9E}" srcOrd="1" destOrd="0" presId="urn:microsoft.com/office/officeart/2005/8/layout/list1"/>
    <dgm:cxn modelId="{051DDF70-A3DD-49E2-9B3A-1D43BA77D393}" type="presOf" srcId="{AB76BA5B-3BDB-463F-9B25-06C94CE54926}" destId="{1FF615AC-CDD1-418E-8923-E9D262D2A6C2}" srcOrd="0" destOrd="2" presId="urn:microsoft.com/office/officeart/2005/8/layout/list1"/>
    <dgm:cxn modelId="{1EE35255-E1B9-41DF-82DE-C2B2AFA28090}" type="presOf" srcId="{1C5662CF-2B56-4B98-AAA1-197E4869F317}" destId="{BD16BB7C-AEC0-4E17-A13A-4C6B0E928DD1}" srcOrd="0" destOrd="0" presId="urn:microsoft.com/office/officeart/2005/8/layout/list1"/>
    <dgm:cxn modelId="{0168D58A-0F1F-4AA9-9632-8B37F096E66B}" srcId="{A29CFCBD-BC46-490D-8C40-15CC0AF08339}" destId="{4BBE4473-4A4B-4165-B176-1CCF6AFB390D}" srcOrd="1" destOrd="0" parTransId="{9E12593E-4EC1-47C7-A4D5-DCDAE7DC0D8C}" sibTransId="{725C59A8-5508-41C8-AAE7-6C5016248CA5}"/>
    <dgm:cxn modelId="{AAED3194-CF3F-401F-A00C-334BB6A8EDC9}" srcId="{6872896D-AD98-4DD2-9F73-485CB539DD4F}" destId="{AFE165D5-6B41-43AA-A82E-75105A703FEC}" srcOrd="1" destOrd="0" parTransId="{64CBB8B5-DCB9-40C9-8950-8ECFCC6D705A}" sibTransId="{87C5202A-6C49-4234-A924-BB26D54CF14A}"/>
    <dgm:cxn modelId="{A4873E9A-8AC3-4EED-BDBF-D617650ED8ED}" srcId="{25F18B3F-5880-44EA-95BD-D8FE1A27164F}" destId="{4EAA8F46-F0AE-41B3-B8CC-BF2BDA20EA72}" srcOrd="0" destOrd="0" parTransId="{EEDCF837-9A9C-46BC-AF54-8B1CE943E71E}" sibTransId="{BB7FF9C8-78AC-4696-840F-41CBD277BC69}"/>
    <dgm:cxn modelId="{BB3AAFA6-5151-4C41-BFE0-B59A4A448F9F}" srcId="{A29CFCBD-BC46-490D-8C40-15CC0AF08339}" destId="{28D74032-CDDA-4475-946A-AD2B90BE54A0}" srcOrd="2" destOrd="0" parTransId="{DC2430B1-68FB-40CA-A3D7-3290AAD40254}" sibTransId="{5CF8F8AC-76DB-4E9E-9BBD-A8B11C533EAA}"/>
    <dgm:cxn modelId="{13F9F6A9-3062-4353-BF6E-15FB87840316}" type="presOf" srcId="{7EAB2DBA-996B-4381-A735-0C8AC2ABDA6A}" destId="{1FF615AC-CDD1-418E-8923-E9D262D2A6C2}" srcOrd="0" destOrd="1" presId="urn:microsoft.com/office/officeart/2005/8/layout/list1"/>
    <dgm:cxn modelId="{4A614AB1-B33E-4655-8893-43F5067FEF98}" srcId="{A29CFCBD-BC46-490D-8C40-15CC0AF08339}" destId="{1C5662CF-2B56-4B98-AAA1-197E4869F317}" srcOrd="0" destOrd="0" parTransId="{E9986068-3E37-4829-A458-39048EC2A079}" sibTransId="{54D1011E-B5EB-4B96-B294-959F9F74DDA6}"/>
    <dgm:cxn modelId="{C045CFB9-CA5F-4387-BFA6-B74BC183B703}" srcId="{6872896D-AD98-4DD2-9F73-485CB539DD4F}" destId="{B71033B6-05C3-475F-8168-28785A282192}" srcOrd="0" destOrd="0" parTransId="{4E55DF2B-69C0-4587-A579-FD859D9C354E}" sibTransId="{189A470E-6485-43BF-894D-A740427DE191}"/>
    <dgm:cxn modelId="{60C363C4-8F75-4942-ACE7-5FB3B2C3DFEF}" srcId="{25F18B3F-5880-44EA-95BD-D8FE1A27164F}" destId="{7EAB2DBA-996B-4381-A735-0C8AC2ABDA6A}" srcOrd="1" destOrd="0" parTransId="{4080AC45-8674-45C6-8FE0-624A2267359A}" sibTransId="{A8C86C24-0274-4A9D-B6B6-8B9B0A5B58B5}"/>
    <dgm:cxn modelId="{B8D320C8-B618-4C8C-A27B-DA176F615690}" type="presOf" srcId="{4EAA8F46-F0AE-41B3-B8CC-BF2BDA20EA72}" destId="{1FF615AC-CDD1-418E-8923-E9D262D2A6C2}" srcOrd="0" destOrd="0" presId="urn:microsoft.com/office/officeart/2005/8/layout/list1"/>
    <dgm:cxn modelId="{21099ACB-8A99-4DFC-A866-72E7B6844570}" srcId="{25F18B3F-5880-44EA-95BD-D8FE1A27164F}" destId="{AB76BA5B-3BDB-463F-9B25-06C94CE54926}" srcOrd="2" destOrd="0" parTransId="{5456A040-7F25-4B30-8A58-2AE5C35263A5}" sibTransId="{FE7BB0A9-4A26-495F-89E8-8A147B0F0817}"/>
    <dgm:cxn modelId="{E29841E6-71DA-4652-8CB6-7F116185556F}" type="presOf" srcId="{B71033B6-05C3-475F-8168-28785A282192}" destId="{10E55B4E-F82D-44AA-B956-38F2180A8F0D}" srcOrd="0" destOrd="0" presId="urn:microsoft.com/office/officeart/2005/8/layout/list1"/>
    <dgm:cxn modelId="{73D4B7EB-EA46-4FED-8DE2-0DC893E437A4}" type="presOf" srcId="{FBA2600C-4BE4-4730-8E38-F56586E62E1F}" destId="{10E55B4E-F82D-44AA-B956-38F2180A8F0D}" srcOrd="0" destOrd="2" presId="urn:microsoft.com/office/officeart/2005/8/layout/list1"/>
    <dgm:cxn modelId="{5972EBF4-13E4-46B8-A75A-F23ABCEDC6B5}" type="presOf" srcId="{25F18B3F-5880-44EA-95BD-D8FE1A27164F}" destId="{BACEDC53-BE3B-4FCA-822B-629A9952075A}" srcOrd="0" destOrd="0" presId="urn:microsoft.com/office/officeart/2005/8/layout/list1"/>
    <dgm:cxn modelId="{A15492F6-8CFA-48C7-AACF-D700BD7FE95F}" srcId="{84514BB4-876F-4DE6-961F-D77EA32FD8EF}" destId="{6872896D-AD98-4DD2-9F73-485CB539DD4F}" srcOrd="1" destOrd="0" parTransId="{97D433CF-7883-4258-86BF-DEFF693C16C8}" sibTransId="{2560F96F-2E83-4338-9365-9311B12C0B7C}"/>
    <dgm:cxn modelId="{B635F3FC-DBAF-48A6-8864-3754C47A8240}" type="presOf" srcId="{28D74032-CDDA-4475-946A-AD2B90BE54A0}" destId="{BD16BB7C-AEC0-4E17-A13A-4C6B0E928DD1}" srcOrd="0" destOrd="2" presId="urn:microsoft.com/office/officeart/2005/8/layout/list1"/>
    <dgm:cxn modelId="{A71D4683-6B59-4709-A633-80D6EC9CD4BC}" type="presParOf" srcId="{31581B61-D542-4F75-92A0-CC55BCDFA1F1}" destId="{4209E06F-F5A0-4CCD-9956-4271671A3E4A}" srcOrd="0" destOrd="0" presId="urn:microsoft.com/office/officeart/2005/8/layout/list1"/>
    <dgm:cxn modelId="{74E4F6FA-F98B-46EC-A3EC-C1B455133988}" type="presParOf" srcId="{4209E06F-F5A0-4CCD-9956-4271671A3E4A}" destId="{BACEDC53-BE3B-4FCA-822B-629A9952075A}" srcOrd="0" destOrd="0" presId="urn:microsoft.com/office/officeart/2005/8/layout/list1"/>
    <dgm:cxn modelId="{CB7D730C-4E22-4F44-8BD6-656D5E6B6106}" type="presParOf" srcId="{4209E06F-F5A0-4CCD-9956-4271671A3E4A}" destId="{D05B2443-C4AC-4662-98CA-6C3730514E32}" srcOrd="1" destOrd="0" presId="urn:microsoft.com/office/officeart/2005/8/layout/list1"/>
    <dgm:cxn modelId="{2CAA6DE1-7CC6-4CB5-87CA-AD84A0D16E15}" type="presParOf" srcId="{31581B61-D542-4F75-92A0-CC55BCDFA1F1}" destId="{0E3654F3-A10E-447F-A752-C06555925776}" srcOrd="1" destOrd="0" presId="urn:microsoft.com/office/officeart/2005/8/layout/list1"/>
    <dgm:cxn modelId="{74151C22-D02B-431C-991A-A116E0DC9CE5}" type="presParOf" srcId="{31581B61-D542-4F75-92A0-CC55BCDFA1F1}" destId="{1FF615AC-CDD1-418E-8923-E9D262D2A6C2}" srcOrd="2" destOrd="0" presId="urn:microsoft.com/office/officeart/2005/8/layout/list1"/>
    <dgm:cxn modelId="{0C2219F9-A87B-44E7-8C89-D9768DE75ADD}" type="presParOf" srcId="{31581B61-D542-4F75-92A0-CC55BCDFA1F1}" destId="{20396FC9-8DB1-48D2-A6B0-D3755F8737E8}" srcOrd="3" destOrd="0" presId="urn:microsoft.com/office/officeart/2005/8/layout/list1"/>
    <dgm:cxn modelId="{7ED849A0-D59C-4453-A25A-A459B500C853}" type="presParOf" srcId="{31581B61-D542-4F75-92A0-CC55BCDFA1F1}" destId="{4BE464CD-D6F9-44E0-914D-D53DC9327037}" srcOrd="4" destOrd="0" presId="urn:microsoft.com/office/officeart/2005/8/layout/list1"/>
    <dgm:cxn modelId="{AA5EAE63-32B8-4FCA-B378-A2126698CDAC}" type="presParOf" srcId="{4BE464CD-D6F9-44E0-914D-D53DC9327037}" destId="{CD9AE8FF-57EB-446E-A73F-246D335F3381}" srcOrd="0" destOrd="0" presId="urn:microsoft.com/office/officeart/2005/8/layout/list1"/>
    <dgm:cxn modelId="{6891EFCC-6F5F-4FA8-97E8-80A4B7B8EB74}" type="presParOf" srcId="{4BE464CD-D6F9-44E0-914D-D53DC9327037}" destId="{164E80E3-6C74-4D5E-ABFE-B4ABA33CEB9E}" srcOrd="1" destOrd="0" presId="urn:microsoft.com/office/officeart/2005/8/layout/list1"/>
    <dgm:cxn modelId="{E6F9108F-8493-40CE-850D-A0580C029049}" type="presParOf" srcId="{31581B61-D542-4F75-92A0-CC55BCDFA1F1}" destId="{9A2D4317-EAE8-43B5-B949-35B2673F3DA3}" srcOrd="5" destOrd="0" presId="urn:microsoft.com/office/officeart/2005/8/layout/list1"/>
    <dgm:cxn modelId="{899D882B-BC16-4411-B886-C709B4094E74}" type="presParOf" srcId="{31581B61-D542-4F75-92A0-CC55BCDFA1F1}" destId="{10E55B4E-F82D-44AA-B956-38F2180A8F0D}" srcOrd="6" destOrd="0" presId="urn:microsoft.com/office/officeart/2005/8/layout/list1"/>
    <dgm:cxn modelId="{A98AFE05-E91F-485C-A6C6-6FBC49A615AB}" type="presParOf" srcId="{31581B61-D542-4F75-92A0-CC55BCDFA1F1}" destId="{59994FF7-3832-4029-BBAB-70061CD30B7D}" srcOrd="7" destOrd="0" presId="urn:microsoft.com/office/officeart/2005/8/layout/list1"/>
    <dgm:cxn modelId="{7E73BAD6-A197-45BD-9269-FBB8BAA7F56B}" type="presParOf" srcId="{31581B61-D542-4F75-92A0-CC55BCDFA1F1}" destId="{FEE4385B-BBEF-4732-B306-BBAFA5E1847D}" srcOrd="8" destOrd="0" presId="urn:microsoft.com/office/officeart/2005/8/layout/list1"/>
    <dgm:cxn modelId="{553F648D-9A2F-4171-A093-5750BE73B6FA}" type="presParOf" srcId="{FEE4385B-BBEF-4732-B306-BBAFA5E1847D}" destId="{01227E9A-42E9-428B-883B-1651E80EB8A3}" srcOrd="0" destOrd="0" presId="urn:microsoft.com/office/officeart/2005/8/layout/list1"/>
    <dgm:cxn modelId="{B45FD53A-EC33-4F22-A4FE-6B55D22BB376}" type="presParOf" srcId="{FEE4385B-BBEF-4732-B306-BBAFA5E1847D}" destId="{07B37977-0931-4428-BC15-47F307AEBAD7}" srcOrd="1" destOrd="0" presId="urn:microsoft.com/office/officeart/2005/8/layout/list1"/>
    <dgm:cxn modelId="{8C692F46-B3D1-49BF-A49C-E1E3CBD4F0D0}" type="presParOf" srcId="{31581B61-D542-4F75-92A0-CC55BCDFA1F1}" destId="{F8D974A6-DED8-49AA-BC90-5EF4E50166AE}" srcOrd="9" destOrd="0" presId="urn:microsoft.com/office/officeart/2005/8/layout/list1"/>
    <dgm:cxn modelId="{65B0E9E2-76C1-443A-A040-14EB14542A43}" type="presParOf" srcId="{31581B61-D542-4F75-92A0-CC55BCDFA1F1}" destId="{BD16BB7C-AEC0-4E17-A13A-4C6B0E928DD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1301F4-CD5E-403B-9386-47B1E8FD12E4}" type="doc">
      <dgm:prSet loTypeId="urn:microsoft.com/office/officeart/2005/8/layout/vList5" loCatId="list" qsTypeId="urn:microsoft.com/office/officeart/2005/8/quickstyle/simple1" qsCatId="simple" csTypeId="urn:microsoft.com/office/officeart/2005/8/colors/colorful1" csCatId="colorful" phldr="1"/>
      <dgm:spPr/>
      <dgm:t>
        <a:bodyPr/>
        <a:lstStyle/>
        <a:p>
          <a:endParaRPr lang="en-GB"/>
        </a:p>
      </dgm:t>
    </dgm:pt>
    <dgm:pt modelId="{C484E583-0F9D-46EB-9164-2674C7B98E49}">
      <dgm:prSet phldrT="[Text]"/>
      <dgm:spPr/>
      <dgm:t>
        <a:bodyPr/>
        <a:lstStyle/>
        <a:p>
          <a:r>
            <a:rPr lang="en-GB" b="0" i="0" u="none" dirty="0">
              <a:solidFill>
                <a:schemeClr val="tx1"/>
              </a:solidFill>
            </a:rPr>
            <a:t>Networking and knowledge building</a:t>
          </a:r>
          <a:endParaRPr lang="en-GB" b="0" dirty="0">
            <a:solidFill>
              <a:schemeClr val="tx1"/>
            </a:solidFill>
          </a:endParaRPr>
        </a:p>
      </dgm:t>
    </dgm:pt>
    <dgm:pt modelId="{DBC9932B-D763-4E76-80C1-73E19268D6E4}" type="parTrans" cxnId="{0D347A25-9E7F-4673-A27B-81A5E14B36E8}">
      <dgm:prSet/>
      <dgm:spPr/>
      <dgm:t>
        <a:bodyPr/>
        <a:lstStyle/>
        <a:p>
          <a:endParaRPr lang="en-GB" b="0">
            <a:solidFill>
              <a:schemeClr val="tx1"/>
            </a:solidFill>
          </a:endParaRPr>
        </a:p>
      </dgm:t>
    </dgm:pt>
    <dgm:pt modelId="{5CDEE5A2-A643-4C76-8B71-5C21F481CDD1}" type="sibTrans" cxnId="{0D347A25-9E7F-4673-A27B-81A5E14B36E8}">
      <dgm:prSet/>
      <dgm:spPr/>
      <dgm:t>
        <a:bodyPr/>
        <a:lstStyle/>
        <a:p>
          <a:endParaRPr lang="en-GB" b="0">
            <a:solidFill>
              <a:schemeClr val="tx1"/>
            </a:solidFill>
          </a:endParaRPr>
        </a:p>
      </dgm:t>
    </dgm:pt>
    <dgm:pt modelId="{ABFDB2A8-C147-4624-81D6-9129AE97CA74}">
      <dgm:prSet/>
      <dgm:spPr/>
      <dgm:t>
        <a:bodyPr/>
        <a:lstStyle/>
        <a:p>
          <a:r>
            <a:rPr lang="en-US" b="0" i="0" u="none" dirty="0">
              <a:solidFill>
                <a:schemeClr val="tx1"/>
              </a:solidFill>
            </a:rPr>
            <a:t>Meetings for exchange of experiences and best practices</a:t>
          </a:r>
          <a:endParaRPr lang="en-GB" b="0" i="0" u="none" dirty="0">
            <a:solidFill>
              <a:schemeClr val="tx1"/>
            </a:solidFill>
          </a:endParaRPr>
        </a:p>
      </dgm:t>
    </dgm:pt>
    <dgm:pt modelId="{00CCDEE1-9980-4FEC-A63E-EA0636A11F51}" type="parTrans" cxnId="{6107197F-1F32-495B-932C-FCC0F7361689}">
      <dgm:prSet/>
      <dgm:spPr/>
      <dgm:t>
        <a:bodyPr/>
        <a:lstStyle/>
        <a:p>
          <a:endParaRPr lang="en-GB" b="0">
            <a:solidFill>
              <a:schemeClr val="tx1"/>
            </a:solidFill>
          </a:endParaRPr>
        </a:p>
      </dgm:t>
    </dgm:pt>
    <dgm:pt modelId="{D96125EF-D6D5-4607-8F17-FE597F81D846}" type="sibTrans" cxnId="{6107197F-1F32-495B-932C-FCC0F7361689}">
      <dgm:prSet/>
      <dgm:spPr/>
      <dgm:t>
        <a:bodyPr/>
        <a:lstStyle/>
        <a:p>
          <a:endParaRPr lang="en-GB" b="0">
            <a:solidFill>
              <a:schemeClr val="tx1"/>
            </a:solidFill>
          </a:endParaRPr>
        </a:p>
      </dgm:t>
    </dgm:pt>
    <dgm:pt modelId="{F75D25D9-1377-43C0-BBD5-5BE760FD2907}">
      <dgm:prSet/>
      <dgm:spPr/>
      <dgm:t>
        <a:bodyPr/>
        <a:lstStyle/>
        <a:p>
          <a:r>
            <a:rPr lang="en-US" b="0" i="0" u="none" dirty="0">
              <a:solidFill>
                <a:schemeClr val="tx1"/>
              </a:solidFill>
            </a:rPr>
            <a:t>Seminars with expert presentations</a:t>
          </a:r>
          <a:endParaRPr lang="en-GB" b="0" i="0" u="none" dirty="0">
            <a:solidFill>
              <a:schemeClr val="tx1"/>
            </a:solidFill>
          </a:endParaRPr>
        </a:p>
      </dgm:t>
    </dgm:pt>
    <dgm:pt modelId="{C8C95957-5E58-4FCE-B192-9456F0600613}" type="parTrans" cxnId="{1890C0E1-D8BC-4E22-B73F-76C68BA7AD24}">
      <dgm:prSet/>
      <dgm:spPr/>
      <dgm:t>
        <a:bodyPr/>
        <a:lstStyle/>
        <a:p>
          <a:endParaRPr lang="en-GB" b="0">
            <a:solidFill>
              <a:schemeClr val="tx1"/>
            </a:solidFill>
          </a:endParaRPr>
        </a:p>
      </dgm:t>
    </dgm:pt>
    <dgm:pt modelId="{772B8182-8D05-4863-B9BF-0FBA49211C7D}" type="sibTrans" cxnId="{1890C0E1-D8BC-4E22-B73F-76C68BA7AD24}">
      <dgm:prSet/>
      <dgm:spPr/>
      <dgm:t>
        <a:bodyPr/>
        <a:lstStyle/>
        <a:p>
          <a:endParaRPr lang="en-GB" b="0">
            <a:solidFill>
              <a:schemeClr val="tx1"/>
            </a:solidFill>
          </a:endParaRPr>
        </a:p>
      </dgm:t>
    </dgm:pt>
    <dgm:pt modelId="{166C9482-4D3A-466B-8F9B-A2494A52E91C}">
      <dgm:prSet/>
      <dgm:spPr/>
      <dgm:t>
        <a:bodyPr/>
        <a:lstStyle/>
        <a:p>
          <a:r>
            <a:rPr lang="en-US" b="0" i="0" u="none" dirty="0">
              <a:solidFill>
                <a:schemeClr val="tx1"/>
              </a:solidFill>
            </a:rPr>
            <a:t>Study visits</a:t>
          </a:r>
          <a:endParaRPr lang="en-GB" b="0" i="0" u="none" dirty="0">
            <a:solidFill>
              <a:schemeClr val="tx1"/>
            </a:solidFill>
          </a:endParaRPr>
        </a:p>
      </dgm:t>
    </dgm:pt>
    <dgm:pt modelId="{9274BD94-8925-40EC-85AE-019DC960DEA5}" type="parTrans" cxnId="{C8E0A0CB-3089-4E38-809A-91E513AC32D5}">
      <dgm:prSet/>
      <dgm:spPr/>
      <dgm:t>
        <a:bodyPr/>
        <a:lstStyle/>
        <a:p>
          <a:endParaRPr lang="en-GB" b="0">
            <a:solidFill>
              <a:schemeClr val="tx1"/>
            </a:solidFill>
          </a:endParaRPr>
        </a:p>
      </dgm:t>
    </dgm:pt>
    <dgm:pt modelId="{8D57354F-9920-46B2-ADF7-E349FB710574}" type="sibTrans" cxnId="{C8E0A0CB-3089-4E38-809A-91E513AC32D5}">
      <dgm:prSet/>
      <dgm:spPr/>
      <dgm:t>
        <a:bodyPr/>
        <a:lstStyle/>
        <a:p>
          <a:endParaRPr lang="en-GB" b="0">
            <a:solidFill>
              <a:schemeClr val="tx1"/>
            </a:solidFill>
          </a:endParaRPr>
        </a:p>
      </dgm:t>
    </dgm:pt>
    <dgm:pt modelId="{A6734902-7275-42CF-94A4-143E48BB8E88}">
      <dgm:prSet/>
      <dgm:spPr/>
      <dgm:t>
        <a:bodyPr/>
        <a:lstStyle/>
        <a:p>
          <a:r>
            <a:rPr lang="en-GB" b="0" i="0" u="none" dirty="0">
              <a:solidFill>
                <a:schemeClr val="tx1"/>
              </a:solidFill>
            </a:rPr>
            <a:t>Coordinated support to SMEs</a:t>
          </a:r>
          <a:endParaRPr lang="en-GB" b="0" dirty="0">
            <a:solidFill>
              <a:schemeClr val="tx1"/>
            </a:solidFill>
          </a:endParaRPr>
        </a:p>
      </dgm:t>
    </dgm:pt>
    <dgm:pt modelId="{5A5FCD7A-5E5D-47BC-B6B3-0E5136A0D5FA}" type="parTrans" cxnId="{2021361A-01C5-466E-A88A-3F4DFD5E1B80}">
      <dgm:prSet/>
      <dgm:spPr/>
      <dgm:t>
        <a:bodyPr/>
        <a:lstStyle/>
        <a:p>
          <a:endParaRPr lang="en-GB" b="0">
            <a:solidFill>
              <a:schemeClr val="tx1"/>
            </a:solidFill>
          </a:endParaRPr>
        </a:p>
      </dgm:t>
    </dgm:pt>
    <dgm:pt modelId="{FFE3C02D-E092-4EA4-8DA6-B23389DB4A86}" type="sibTrans" cxnId="{2021361A-01C5-466E-A88A-3F4DFD5E1B80}">
      <dgm:prSet/>
      <dgm:spPr/>
      <dgm:t>
        <a:bodyPr/>
        <a:lstStyle/>
        <a:p>
          <a:endParaRPr lang="en-GB" b="0">
            <a:solidFill>
              <a:schemeClr val="tx1"/>
            </a:solidFill>
          </a:endParaRPr>
        </a:p>
      </dgm:t>
    </dgm:pt>
    <dgm:pt modelId="{2E2C5C51-12FF-4715-A24F-20A996F41316}">
      <dgm:prSet/>
      <dgm:spPr/>
      <dgm:t>
        <a:bodyPr/>
        <a:lstStyle/>
        <a:p>
          <a:r>
            <a:rPr lang="en-GB" b="0" i="0" u="none" dirty="0">
              <a:solidFill>
                <a:schemeClr val="tx1"/>
              </a:solidFill>
            </a:rPr>
            <a:t>Free or low-cost energy scans</a:t>
          </a:r>
        </a:p>
      </dgm:t>
    </dgm:pt>
    <dgm:pt modelId="{23FD9DBB-A5F3-413C-A83A-DFAB8D67FFF0}" type="parTrans" cxnId="{D3EE45C7-ED08-4BD4-9A0B-79813FCBFE9B}">
      <dgm:prSet/>
      <dgm:spPr/>
      <dgm:t>
        <a:bodyPr/>
        <a:lstStyle/>
        <a:p>
          <a:endParaRPr lang="en-GB" b="0">
            <a:solidFill>
              <a:schemeClr val="tx1"/>
            </a:solidFill>
          </a:endParaRPr>
        </a:p>
      </dgm:t>
    </dgm:pt>
    <dgm:pt modelId="{3021FBA0-7A2E-4F15-AB9A-8EAA888E8299}" type="sibTrans" cxnId="{D3EE45C7-ED08-4BD4-9A0B-79813FCBFE9B}">
      <dgm:prSet/>
      <dgm:spPr/>
      <dgm:t>
        <a:bodyPr/>
        <a:lstStyle/>
        <a:p>
          <a:endParaRPr lang="en-GB" b="0">
            <a:solidFill>
              <a:schemeClr val="tx1"/>
            </a:solidFill>
          </a:endParaRPr>
        </a:p>
      </dgm:t>
    </dgm:pt>
    <dgm:pt modelId="{71C61004-D2B3-4C3D-AFAC-A913A0A75946}">
      <dgm:prSet/>
      <dgm:spPr/>
      <dgm:t>
        <a:bodyPr/>
        <a:lstStyle/>
        <a:p>
          <a:r>
            <a:rPr lang="en-GB" b="0" i="0" u="none" dirty="0">
              <a:solidFill>
                <a:schemeClr val="tx1"/>
              </a:solidFill>
            </a:rPr>
            <a:t>Channel energy advice, contacts with Energy Service Suppliers</a:t>
          </a:r>
        </a:p>
      </dgm:t>
    </dgm:pt>
    <dgm:pt modelId="{75CD9554-2974-4F4C-BAF8-9BE2B747AC8F}" type="parTrans" cxnId="{E9E01FF1-8C1A-4AC9-90C0-06A9BA1F4BC8}">
      <dgm:prSet/>
      <dgm:spPr/>
      <dgm:t>
        <a:bodyPr/>
        <a:lstStyle/>
        <a:p>
          <a:endParaRPr lang="en-GB" b="0">
            <a:solidFill>
              <a:schemeClr val="tx1"/>
            </a:solidFill>
          </a:endParaRPr>
        </a:p>
      </dgm:t>
    </dgm:pt>
    <dgm:pt modelId="{9E804D24-4537-41B7-A33F-22F316F4D3E3}" type="sibTrans" cxnId="{E9E01FF1-8C1A-4AC9-90C0-06A9BA1F4BC8}">
      <dgm:prSet/>
      <dgm:spPr/>
      <dgm:t>
        <a:bodyPr/>
        <a:lstStyle/>
        <a:p>
          <a:endParaRPr lang="en-GB" b="0">
            <a:solidFill>
              <a:schemeClr val="tx1"/>
            </a:solidFill>
          </a:endParaRPr>
        </a:p>
      </dgm:t>
    </dgm:pt>
    <dgm:pt modelId="{230A6D94-059D-4919-85BC-E8F51C8232B8}">
      <dgm:prSet/>
      <dgm:spPr/>
      <dgm:t>
        <a:bodyPr/>
        <a:lstStyle/>
        <a:p>
          <a:r>
            <a:rPr lang="en-GB" b="0" i="0" u="none" dirty="0">
              <a:solidFill>
                <a:schemeClr val="tx1"/>
              </a:solidFill>
            </a:rPr>
            <a:t>Support funding applications</a:t>
          </a:r>
        </a:p>
      </dgm:t>
    </dgm:pt>
    <dgm:pt modelId="{742C9D74-4014-41D0-A521-B2D801384780}" type="parTrans" cxnId="{E11F3A57-E613-4000-860A-BFA8ADA7501A}">
      <dgm:prSet/>
      <dgm:spPr/>
      <dgm:t>
        <a:bodyPr/>
        <a:lstStyle/>
        <a:p>
          <a:endParaRPr lang="en-GB" b="0">
            <a:solidFill>
              <a:schemeClr val="tx1"/>
            </a:solidFill>
          </a:endParaRPr>
        </a:p>
      </dgm:t>
    </dgm:pt>
    <dgm:pt modelId="{B10B8D06-D932-46FB-8857-7EB3809DEC0A}" type="sibTrans" cxnId="{E11F3A57-E613-4000-860A-BFA8ADA7501A}">
      <dgm:prSet/>
      <dgm:spPr/>
      <dgm:t>
        <a:bodyPr/>
        <a:lstStyle/>
        <a:p>
          <a:endParaRPr lang="en-GB" b="0">
            <a:solidFill>
              <a:schemeClr val="tx1"/>
            </a:solidFill>
          </a:endParaRPr>
        </a:p>
      </dgm:t>
    </dgm:pt>
    <dgm:pt modelId="{45C805D5-D3D0-4278-A9BF-E1DB19B24378}">
      <dgm:prSet/>
      <dgm:spPr/>
      <dgm:t>
        <a:bodyPr/>
        <a:lstStyle/>
        <a:p>
          <a:r>
            <a:rPr lang="en-US" b="0" i="0" u="none" dirty="0">
              <a:solidFill>
                <a:schemeClr val="tx1"/>
              </a:solidFill>
            </a:rPr>
            <a:t>Collective energy projects</a:t>
          </a:r>
          <a:endParaRPr lang="en-GB" b="0" dirty="0">
            <a:solidFill>
              <a:schemeClr val="tx1"/>
            </a:solidFill>
          </a:endParaRPr>
        </a:p>
      </dgm:t>
    </dgm:pt>
    <dgm:pt modelId="{EA1D427F-3CCE-4603-B6B7-C85AE6E0F458}" type="parTrans" cxnId="{F83F8720-71BC-4125-84AE-5E1C000ADDAA}">
      <dgm:prSet/>
      <dgm:spPr/>
      <dgm:t>
        <a:bodyPr/>
        <a:lstStyle/>
        <a:p>
          <a:endParaRPr lang="en-GB" b="0">
            <a:solidFill>
              <a:schemeClr val="tx1"/>
            </a:solidFill>
          </a:endParaRPr>
        </a:p>
      </dgm:t>
    </dgm:pt>
    <dgm:pt modelId="{1D594B13-5E5A-498A-A0A2-D54F7207A1B2}" type="sibTrans" cxnId="{F83F8720-71BC-4125-84AE-5E1C000ADDAA}">
      <dgm:prSet/>
      <dgm:spPr/>
      <dgm:t>
        <a:bodyPr/>
        <a:lstStyle/>
        <a:p>
          <a:endParaRPr lang="en-GB" b="0">
            <a:solidFill>
              <a:schemeClr val="tx1"/>
            </a:solidFill>
          </a:endParaRPr>
        </a:p>
      </dgm:t>
    </dgm:pt>
    <dgm:pt modelId="{A7ACEDF9-4C9E-448B-BDD5-59FB20724826}">
      <dgm:prSet/>
      <dgm:spPr/>
      <dgm:t>
        <a:bodyPr/>
        <a:lstStyle/>
        <a:p>
          <a:r>
            <a:rPr lang="en-US" b="0" i="0" u="none">
              <a:solidFill>
                <a:schemeClr val="tx1"/>
              </a:solidFill>
            </a:rPr>
            <a:t>Collective contracting</a:t>
          </a:r>
          <a:endParaRPr lang="en-GB" b="0" i="0" u="none">
            <a:solidFill>
              <a:schemeClr val="tx1"/>
            </a:solidFill>
          </a:endParaRPr>
        </a:p>
      </dgm:t>
    </dgm:pt>
    <dgm:pt modelId="{3F152543-F56D-457B-B360-7EA210ECB007}" type="parTrans" cxnId="{F6BC960D-08B2-4381-9D13-396D8BB8F73C}">
      <dgm:prSet/>
      <dgm:spPr/>
      <dgm:t>
        <a:bodyPr/>
        <a:lstStyle/>
        <a:p>
          <a:endParaRPr lang="en-GB" b="0">
            <a:solidFill>
              <a:schemeClr val="tx1"/>
            </a:solidFill>
          </a:endParaRPr>
        </a:p>
      </dgm:t>
    </dgm:pt>
    <dgm:pt modelId="{28879C8F-912D-4199-867B-140268987097}" type="sibTrans" cxnId="{F6BC960D-08B2-4381-9D13-396D8BB8F73C}">
      <dgm:prSet/>
      <dgm:spPr/>
      <dgm:t>
        <a:bodyPr/>
        <a:lstStyle/>
        <a:p>
          <a:endParaRPr lang="en-GB" b="0">
            <a:solidFill>
              <a:schemeClr val="tx1"/>
            </a:solidFill>
          </a:endParaRPr>
        </a:p>
      </dgm:t>
    </dgm:pt>
    <dgm:pt modelId="{A87576A4-6BCB-45E4-A0D2-56D9DDD688FF}">
      <dgm:prSet/>
      <dgm:spPr/>
      <dgm:t>
        <a:bodyPr/>
        <a:lstStyle/>
        <a:p>
          <a:r>
            <a:rPr lang="en-US" b="0" i="0" u="none" dirty="0">
              <a:solidFill>
                <a:schemeClr val="tx1"/>
              </a:solidFill>
            </a:rPr>
            <a:t>Collective energy projects, e.g. solar panels</a:t>
          </a:r>
          <a:endParaRPr lang="en-GB" b="0" i="0" u="none" dirty="0">
            <a:solidFill>
              <a:schemeClr val="tx1"/>
            </a:solidFill>
          </a:endParaRPr>
        </a:p>
      </dgm:t>
    </dgm:pt>
    <dgm:pt modelId="{E4D1B709-E009-48DA-9AAB-3E417C68DE43}" type="parTrans" cxnId="{AE2B18BE-306A-43BF-998E-42AEDC438312}">
      <dgm:prSet/>
      <dgm:spPr/>
      <dgm:t>
        <a:bodyPr/>
        <a:lstStyle/>
        <a:p>
          <a:endParaRPr lang="en-GB" b="0">
            <a:solidFill>
              <a:schemeClr val="tx1"/>
            </a:solidFill>
          </a:endParaRPr>
        </a:p>
      </dgm:t>
    </dgm:pt>
    <dgm:pt modelId="{E0B06654-3643-4261-9F5F-0F4E83E8FF13}" type="sibTrans" cxnId="{AE2B18BE-306A-43BF-998E-42AEDC438312}">
      <dgm:prSet/>
      <dgm:spPr/>
      <dgm:t>
        <a:bodyPr/>
        <a:lstStyle/>
        <a:p>
          <a:endParaRPr lang="en-GB" b="0">
            <a:solidFill>
              <a:schemeClr val="tx1"/>
            </a:solidFill>
          </a:endParaRPr>
        </a:p>
      </dgm:t>
    </dgm:pt>
    <dgm:pt modelId="{0F536146-56BF-4A3B-917E-4D6F4C55B439}">
      <dgm:prSet/>
      <dgm:spPr/>
      <dgm:t>
        <a:bodyPr/>
        <a:lstStyle/>
        <a:p>
          <a:r>
            <a:rPr lang="en-GB" b="0" i="0" u="none" dirty="0">
              <a:solidFill>
                <a:schemeClr val="tx1"/>
              </a:solidFill>
            </a:rPr>
            <a:t>Internal and external communication</a:t>
          </a:r>
          <a:endParaRPr lang="en-GB" b="0" dirty="0">
            <a:solidFill>
              <a:schemeClr val="tx1"/>
            </a:solidFill>
          </a:endParaRPr>
        </a:p>
      </dgm:t>
    </dgm:pt>
    <dgm:pt modelId="{A3066AB8-997D-4B87-96E5-122BF9D3383C}" type="parTrans" cxnId="{C2D9F894-B8C0-4890-A698-040058622D4F}">
      <dgm:prSet/>
      <dgm:spPr/>
      <dgm:t>
        <a:bodyPr/>
        <a:lstStyle/>
        <a:p>
          <a:endParaRPr lang="en-GB" b="0">
            <a:solidFill>
              <a:schemeClr val="tx1"/>
            </a:solidFill>
          </a:endParaRPr>
        </a:p>
      </dgm:t>
    </dgm:pt>
    <dgm:pt modelId="{F3B1433C-0D6A-49FF-9437-29F8BB101CB2}" type="sibTrans" cxnId="{C2D9F894-B8C0-4890-A698-040058622D4F}">
      <dgm:prSet/>
      <dgm:spPr/>
      <dgm:t>
        <a:bodyPr/>
        <a:lstStyle/>
        <a:p>
          <a:endParaRPr lang="en-GB" b="0">
            <a:solidFill>
              <a:schemeClr val="tx1"/>
            </a:solidFill>
          </a:endParaRPr>
        </a:p>
      </dgm:t>
    </dgm:pt>
    <dgm:pt modelId="{A1EB966F-A968-4848-A9F2-2214FC4D5EE1}">
      <dgm:prSet/>
      <dgm:spPr/>
      <dgm:t>
        <a:bodyPr/>
        <a:lstStyle/>
        <a:p>
          <a:r>
            <a:rPr lang="en-US" b="0" i="0" u="none">
              <a:solidFill>
                <a:schemeClr val="tx1"/>
              </a:solidFill>
            </a:rPr>
            <a:t>Newsletters, website, group emails</a:t>
          </a:r>
          <a:endParaRPr lang="en-GB" b="0" i="0" u="none">
            <a:solidFill>
              <a:schemeClr val="tx1"/>
            </a:solidFill>
          </a:endParaRPr>
        </a:p>
      </dgm:t>
    </dgm:pt>
    <dgm:pt modelId="{19BD571C-47CE-497A-B893-9FD0D8EDFD4A}" type="parTrans" cxnId="{664C22DD-E53D-4BC4-A2F4-7C9E8C829E4C}">
      <dgm:prSet/>
      <dgm:spPr/>
      <dgm:t>
        <a:bodyPr/>
        <a:lstStyle/>
        <a:p>
          <a:endParaRPr lang="en-GB" b="0">
            <a:solidFill>
              <a:schemeClr val="tx1"/>
            </a:solidFill>
          </a:endParaRPr>
        </a:p>
      </dgm:t>
    </dgm:pt>
    <dgm:pt modelId="{7E8BDBB0-3D83-4488-AC1E-0FC945BF3570}" type="sibTrans" cxnId="{664C22DD-E53D-4BC4-A2F4-7C9E8C829E4C}">
      <dgm:prSet/>
      <dgm:spPr/>
      <dgm:t>
        <a:bodyPr/>
        <a:lstStyle/>
        <a:p>
          <a:endParaRPr lang="en-GB" b="0">
            <a:solidFill>
              <a:schemeClr val="tx1"/>
            </a:solidFill>
          </a:endParaRPr>
        </a:p>
      </dgm:t>
    </dgm:pt>
    <dgm:pt modelId="{7945B33F-D998-4EE4-ACEE-DAD943A9647F}">
      <dgm:prSet/>
      <dgm:spPr/>
      <dgm:t>
        <a:bodyPr/>
        <a:lstStyle/>
        <a:p>
          <a:r>
            <a:rPr lang="en-US" b="0" i="0" u="none" dirty="0">
              <a:solidFill>
                <a:schemeClr val="tx1"/>
              </a:solidFill>
            </a:rPr>
            <a:t>Communicate achievements via website, local news channels and directly to your network </a:t>
          </a:r>
          <a:endParaRPr lang="en-GB" b="0" i="0" u="none" dirty="0">
            <a:solidFill>
              <a:schemeClr val="tx1"/>
            </a:solidFill>
          </a:endParaRPr>
        </a:p>
      </dgm:t>
    </dgm:pt>
    <dgm:pt modelId="{3E73AB23-F28A-4B87-818E-9D2ACC12D7F8}" type="parTrans" cxnId="{8E23F066-0833-4C86-8798-304A1D38DFA0}">
      <dgm:prSet/>
      <dgm:spPr/>
      <dgm:t>
        <a:bodyPr/>
        <a:lstStyle/>
        <a:p>
          <a:endParaRPr lang="en-GB" b="0">
            <a:solidFill>
              <a:schemeClr val="tx1"/>
            </a:solidFill>
          </a:endParaRPr>
        </a:p>
      </dgm:t>
    </dgm:pt>
    <dgm:pt modelId="{6446B5DE-BFDF-49D3-83E4-3E99E2110569}" type="sibTrans" cxnId="{8E23F066-0833-4C86-8798-304A1D38DFA0}">
      <dgm:prSet/>
      <dgm:spPr/>
      <dgm:t>
        <a:bodyPr/>
        <a:lstStyle/>
        <a:p>
          <a:endParaRPr lang="en-GB" b="0">
            <a:solidFill>
              <a:schemeClr val="tx1"/>
            </a:solidFill>
          </a:endParaRPr>
        </a:p>
      </dgm:t>
    </dgm:pt>
    <dgm:pt modelId="{8D5958DD-2117-440E-B27A-CC0B81C42BAE}">
      <dgm:prSet/>
      <dgm:spPr/>
      <dgm:t>
        <a:bodyPr/>
        <a:lstStyle/>
        <a:p>
          <a:r>
            <a:rPr lang="en-GB" b="0" i="0" u="none" dirty="0">
              <a:solidFill>
                <a:schemeClr val="tx1"/>
              </a:solidFill>
            </a:rPr>
            <a:t>Support with steps needed for energy efficiency projects, tools etc</a:t>
          </a:r>
        </a:p>
      </dgm:t>
    </dgm:pt>
    <dgm:pt modelId="{43CFA787-22F8-4910-B15A-5975D88CB067}" type="parTrans" cxnId="{C43AF243-632C-49B3-8DAD-A064D95E95BF}">
      <dgm:prSet/>
      <dgm:spPr/>
    </dgm:pt>
    <dgm:pt modelId="{6785E305-BA1B-47B7-87DC-A38C2E0754DF}" type="sibTrans" cxnId="{C43AF243-632C-49B3-8DAD-A064D95E95BF}">
      <dgm:prSet/>
      <dgm:spPr/>
    </dgm:pt>
    <dgm:pt modelId="{2097AE26-48DE-4565-BC14-29796DD61EDA}">
      <dgm:prSet/>
      <dgm:spPr/>
      <dgm:t>
        <a:bodyPr/>
        <a:lstStyle/>
        <a:p>
          <a:r>
            <a:rPr lang="en-GB" b="0" i="0" u="none" dirty="0">
              <a:solidFill>
                <a:schemeClr val="tx1"/>
              </a:solidFill>
            </a:rPr>
            <a:t>Trainings on how to carry out energy efficiency projects, tools etc</a:t>
          </a:r>
        </a:p>
      </dgm:t>
    </dgm:pt>
    <dgm:pt modelId="{BD334C13-2BFE-453D-9EEF-A7A2A35C66E4}" type="parTrans" cxnId="{6CFB48BA-3DDA-49B5-8569-5111E44CE08C}">
      <dgm:prSet/>
      <dgm:spPr/>
    </dgm:pt>
    <dgm:pt modelId="{B20ECD40-0F62-4C5F-B13A-64858BD8492D}" type="sibTrans" cxnId="{6CFB48BA-3DDA-49B5-8569-5111E44CE08C}">
      <dgm:prSet/>
      <dgm:spPr/>
    </dgm:pt>
    <dgm:pt modelId="{681DE110-D226-4116-95C1-FEE596B42F5E}" type="pres">
      <dgm:prSet presAssocID="{C61301F4-CD5E-403B-9386-47B1E8FD12E4}" presName="Name0" presStyleCnt="0">
        <dgm:presLayoutVars>
          <dgm:dir/>
          <dgm:animLvl val="lvl"/>
          <dgm:resizeHandles val="exact"/>
        </dgm:presLayoutVars>
      </dgm:prSet>
      <dgm:spPr/>
    </dgm:pt>
    <dgm:pt modelId="{8D587A60-C402-4A22-85B8-3F12625BF273}" type="pres">
      <dgm:prSet presAssocID="{C484E583-0F9D-46EB-9164-2674C7B98E49}" presName="linNode" presStyleCnt="0"/>
      <dgm:spPr/>
    </dgm:pt>
    <dgm:pt modelId="{BF853644-96F6-4FBD-89C9-8D37E62B3144}" type="pres">
      <dgm:prSet presAssocID="{C484E583-0F9D-46EB-9164-2674C7B98E49}" presName="parentText" presStyleLbl="node1" presStyleIdx="0" presStyleCnt="4">
        <dgm:presLayoutVars>
          <dgm:chMax val="1"/>
          <dgm:bulletEnabled val="1"/>
        </dgm:presLayoutVars>
      </dgm:prSet>
      <dgm:spPr/>
    </dgm:pt>
    <dgm:pt modelId="{F1B6C6EB-3D21-4690-81F4-FFCEF3F7C2E5}" type="pres">
      <dgm:prSet presAssocID="{C484E583-0F9D-46EB-9164-2674C7B98E49}" presName="descendantText" presStyleLbl="alignAccFollowNode1" presStyleIdx="0" presStyleCnt="4">
        <dgm:presLayoutVars>
          <dgm:bulletEnabled val="1"/>
        </dgm:presLayoutVars>
      </dgm:prSet>
      <dgm:spPr/>
    </dgm:pt>
    <dgm:pt modelId="{81F2DD41-3933-4A08-B4DC-EA859B1F0FF9}" type="pres">
      <dgm:prSet presAssocID="{5CDEE5A2-A643-4C76-8B71-5C21F481CDD1}" presName="sp" presStyleCnt="0"/>
      <dgm:spPr/>
    </dgm:pt>
    <dgm:pt modelId="{6E395A9F-4BC0-4381-9417-2F375484A643}" type="pres">
      <dgm:prSet presAssocID="{A6734902-7275-42CF-94A4-143E48BB8E88}" presName="linNode" presStyleCnt="0"/>
      <dgm:spPr/>
    </dgm:pt>
    <dgm:pt modelId="{F015C309-5E71-422B-BBB1-1BE7E0D740A3}" type="pres">
      <dgm:prSet presAssocID="{A6734902-7275-42CF-94A4-143E48BB8E88}" presName="parentText" presStyleLbl="node1" presStyleIdx="1" presStyleCnt="4">
        <dgm:presLayoutVars>
          <dgm:chMax val="1"/>
          <dgm:bulletEnabled val="1"/>
        </dgm:presLayoutVars>
      </dgm:prSet>
      <dgm:spPr/>
    </dgm:pt>
    <dgm:pt modelId="{BFB4F845-86B5-4D59-8C3E-9F8203CDC57F}" type="pres">
      <dgm:prSet presAssocID="{A6734902-7275-42CF-94A4-143E48BB8E88}" presName="descendantText" presStyleLbl="alignAccFollowNode1" presStyleIdx="1" presStyleCnt="4">
        <dgm:presLayoutVars>
          <dgm:bulletEnabled val="1"/>
        </dgm:presLayoutVars>
      </dgm:prSet>
      <dgm:spPr/>
    </dgm:pt>
    <dgm:pt modelId="{F5CDA1EC-0F84-43A0-BFFE-981A207B01FC}" type="pres">
      <dgm:prSet presAssocID="{FFE3C02D-E092-4EA4-8DA6-B23389DB4A86}" presName="sp" presStyleCnt="0"/>
      <dgm:spPr/>
    </dgm:pt>
    <dgm:pt modelId="{F46892D8-B004-4FC3-AFAE-9D8E64CB5BBF}" type="pres">
      <dgm:prSet presAssocID="{45C805D5-D3D0-4278-A9BF-E1DB19B24378}" presName="linNode" presStyleCnt="0"/>
      <dgm:spPr/>
    </dgm:pt>
    <dgm:pt modelId="{DC860BF8-1F16-4FA4-826E-299C3AA37F51}" type="pres">
      <dgm:prSet presAssocID="{45C805D5-D3D0-4278-A9BF-E1DB19B24378}" presName="parentText" presStyleLbl="node1" presStyleIdx="2" presStyleCnt="4">
        <dgm:presLayoutVars>
          <dgm:chMax val="1"/>
          <dgm:bulletEnabled val="1"/>
        </dgm:presLayoutVars>
      </dgm:prSet>
      <dgm:spPr/>
    </dgm:pt>
    <dgm:pt modelId="{C6C00C39-60A9-4FA2-9913-35EFEE5797D0}" type="pres">
      <dgm:prSet presAssocID="{45C805D5-D3D0-4278-A9BF-E1DB19B24378}" presName="descendantText" presStyleLbl="alignAccFollowNode1" presStyleIdx="2" presStyleCnt="4">
        <dgm:presLayoutVars>
          <dgm:bulletEnabled val="1"/>
        </dgm:presLayoutVars>
      </dgm:prSet>
      <dgm:spPr/>
    </dgm:pt>
    <dgm:pt modelId="{E5CDD7D7-2260-4A92-8FFA-7D0FBACDEC01}" type="pres">
      <dgm:prSet presAssocID="{1D594B13-5E5A-498A-A0A2-D54F7207A1B2}" presName="sp" presStyleCnt="0"/>
      <dgm:spPr/>
    </dgm:pt>
    <dgm:pt modelId="{5FAFE064-BE4C-43F9-8D5A-8215FDA976EB}" type="pres">
      <dgm:prSet presAssocID="{0F536146-56BF-4A3B-917E-4D6F4C55B439}" presName="linNode" presStyleCnt="0"/>
      <dgm:spPr/>
    </dgm:pt>
    <dgm:pt modelId="{58E41E23-9B20-42F0-AD38-2A4F9B32E6B9}" type="pres">
      <dgm:prSet presAssocID="{0F536146-56BF-4A3B-917E-4D6F4C55B439}" presName="parentText" presStyleLbl="node1" presStyleIdx="3" presStyleCnt="4">
        <dgm:presLayoutVars>
          <dgm:chMax val="1"/>
          <dgm:bulletEnabled val="1"/>
        </dgm:presLayoutVars>
      </dgm:prSet>
      <dgm:spPr/>
    </dgm:pt>
    <dgm:pt modelId="{B013C8F9-5881-4135-9D8B-202D8B7828DD}" type="pres">
      <dgm:prSet presAssocID="{0F536146-56BF-4A3B-917E-4D6F4C55B439}" presName="descendantText" presStyleLbl="alignAccFollowNode1" presStyleIdx="3" presStyleCnt="4">
        <dgm:presLayoutVars>
          <dgm:bulletEnabled val="1"/>
        </dgm:presLayoutVars>
      </dgm:prSet>
      <dgm:spPr/>
    </dgm:pt>
  </dgm:ptLst>
  <dgm:cxnLst>
    <dgm:cxn modelId="{F6BC960D-08B2-4381-9D13-396D8BB8F73C}" srcId="{45C805D5-D3D0-4278-A9BF-E1DB19B24378}" destId="{A7ACEDF9-4C9E-448B-BDD5-59FB20724826}" srcOrd="0" destOrd="0" parTransId="{3F152543-F56D-457B-B360-7EA210ECB007}" sibTransId="{28879C8F-912D-4199-867B-140268987097}"/>
    <dgm:cxn modelId="{2021361A-01C5-466E-A88A-3F4DFD5E1B80}" srcId="{C61301F4-CD5E-403B-9386-47B1E8FD12E4}" destId="{A6734902-7275-42CF-94A4-143E48BB8E88}" srcOrd="1" destOrd="0" parTransId="{5A5FCD7A-5E5D-47BC-B6B3-0E5136A0D5FA}" sibTransId="{FFE3C02D-E092-4EA4-8DA6-B23389DB4A86}"/>
    <dgm:cxn modelId="{C5850C1D-CDAC-4885-94CC-39763BF1E5E4}" type="presOf" srcId="{A7ACEDF9-4C9E-448B-BDD5-59FB20724826}" destId="{C6C00C39-60A9-4FA2-9913-35EFEE5797D0}" srcOrd="0" destOrd="0" presId="urn:microsoft.com/office/officeart/2005/8/layout/vList5"/>
    <dgm:cxn modelId="{7E9F0F20-7E34-4398-9A5F-2B1A112BEE12}" type="presOf" srcId="{C61301F4-CD5E-403B-9386-47B1E8FD12E4}" destId="{681DE110-D226-4116-95C1-FEE596B42F5E}" srcOrd="0" destOrd="0" presId="urn:microsoft.com/office/officeart/2005/8/layout/vList5"/>
    <dgm:cxn modelId="{F83F8720-71BC-4125-84AE-5E1C000ADDAA}" srcId="{C61301F4-CD5E-403B-9386-47B1E8FD12E4}" destId="{45C805D5-D3D0-4278-A9BF-E1DB19B24378}" srcOrd="2" destOrd="0" parTransId="{EA1D427F-3CCE-4603-B6B7-C85AE6E0F458}" sibTransId="{1D594B13-5E5A-498A-A0A2-D54F7207A1B2}"/>
    <dgm:cxn modelId="{5978F123-ED85-4BBF-822E-B6576F4B7F3A}" type="presOf" srcId="{7945B33F-D998-4EE4-ACEE-DAD943A9647F}" destId="{B013C8F9-5881-4135-9D8B-202D8B7828DD}" srcOrd="0" destOrd="1" presId="urn:microsoft.com/office/officeart/2005/8/layout/vList5"/>
    <dgm:cxn modelId="{0D347A25-9E7F-4673-A27B-81A5E14B36E8}" srcId="{C61301F4-CD5E-403B-9386-47B1E8FD12E4}" destId="{C484E583-0F9D-46EB-9164-2674C7B98E49}" srcOrd="0" destOrd="0" parTransId="{DBC9932B-D763-4E76-80C1-73E19268D6E4}" sibTransId="{5CDEE5A2-A643-4C76-8B71-5C21F481CDD1}"/>
    <dgm:cxn modelId="{5A815F2C-3D9D-4B7D-BB74-B63EDD8D6348}" type="presOf" srcId="{8D5958DD-2117-440E-B27A-CC0B81C42BAE}" destId="{BFB4F845-86B5-4D59-8C3E-9F8203CDC57F}" srcOrd="0" destOrd="2" presId="urn:microsoft.com/office/officeart/2005/8/layout/vList5"/>
    <dgm:cxn modelId="{C6480A34-4400-4AD9-A0F0-CFE2D9561E55}" type="presOf" srcId="{230A6D94-059D-4919-85BC-E8F51C8232B8}" destId="{BFB4F845-86B5-4D59-8C3E-9F8203CDC57F}" srcOrd="0" destOrd="3" presId="urn:microsoft.com/office/officeart/2005/8/layout/vList5"/>
    <dgm:cxn modelId="{4118423F-2CA4-4D37-A1F2-AB3CD1CA35CD}" type="presOf" srcId="{ABFDB2A8-C147-4624-81D6-9129AE97CA74}" destId="{F1B6C6EB-3D21-4690-81F4-FFCEF3F7C2E5}" srcOrd="0" destOrd="0" presId="urn:microsoft.com/office/officeart/2005/8/layout/vList5"/>
    <dgm:cxn modelId="{C43AF243-632C-49B3-8DAD-A064D95E95BF}" srcId="{A6734902-7275-42CF-94A4-143E48BB8E88}" destId="{8D5958DD-2117-440E-B27A-CC0B81C42BAE}" srcOrd="2" destOrd="0" parTransId="{43CFA787-22F8-4910-B15A-5975D88CB067}" sibTransId="{6785E305-BA1B-47B7-87DC-A38C2E0754DF}"/>
    <dgm:cxn modelId="{8E23F066-0833-4C86-8798-304A1D38DFA0}" srcId="{0F536146-56BF-4A3B-917E-4D6F4C55B439}" destId="{7945B33F-D998-4EE4-ACEE-DAD943A9647F}" srcOrd="1" destOrd="0" parTransId="{3E73AB23-F28A-4B87-818E-9D2ACC12D7F8}" sibTransId="{6446B5DE-BFDF-49D3-83E4-3E99E2110569}"/>
    <dgm:cxn modelId="{C457C571-7FE4-46E1-A2EB-AA22435B63C6}" type="presOf" srcId="{2E2C5C51-12FF-4715-A24F-20A996F41316}" destId="{BFB4F845-86B5-4D59-8C3E-9F8203CDC57F}" srcOrd="0" destOrd="0" presId="urn:microsoft.com/office/officeart/2005/8/layout/vList5"/>
    <dgm:cxn modelId="{39ADD555-4F93-4468-A130-941B2D6E705B}" type="presOf" srcId="{71C61004-D2B3-4C3D-AFAC-A913A0A75946}" destId="{BFB4F845-86B5-4D59-8C3E-9F8203CDC57F}" srcOrd="0" destOrd="1" presId="urn:microsoft.com/office/officeart/2005/8/layout/vList5"/>
    <dgm:cxn modelId="{E11F3A57-E613-4000-860A-BFA8ADA7501A}" srcId="{A6734902-7275-42CF-94A4-143E48BB8E88}" destId="{230A6D94-059D-4919-85BC-E8F51C8232B8}" srcOrd="3" destOrd="0" parTransId="{742C9D74-4014-41D0-A521-B2D801384780}" sibTransId="{B10B8D06-D932-46FB-8857-7EB3809DEC0A}"/>
    <dgm:cxn modelId="{6107197F-1F32-495B-932C-FCC0F7361689}" srcId="{C484E583-0F9D-46EB-9164-2674C7B98E49}" destId="{ABFDB2A8-C147-4624-81D6-9129AE97CA74}" srcOrd="0" destOrd="0" parTransId="{00CCDEE1-9980-4FEC-A63E-EA0636A11F51}" sibTransId="{D96125EF-D6D5-4607-8F17-FE597F81D846}"/>
    <dgm:cxn modelId="{C2D9F894-B8C0-4890-A698-040058622D4F}" srcId="{C61301F4-CD5E-403B-9386-47B1E8FD12E4}" destId="{0F536146-56BF-4A3B-917E-4D6F4C55B439}" srcOrd="3" destOrd="0" parTransId="{A3066AB8-997D-4B87-96E5-122BF9D3383C}" sibTransId="{F3B1433C-0D6A-49FF-9437-29F8BB101CB2}"/>
    <dgm:cxn modelId="{1835E5A1-2AAF-4D56-A904-BF2624ADDDE5}" type="presOf" srcId="{A1EB966F-A968-4848-A9F2-2214FC4D5EE1}" destId="{B013C8F9-5881-4135-9D8B-202D8B7828DD}" srcOrd="0" destOrd="0" presId="urn:microsoft.com/office/officeart/2005/8/layout/vList5"/>
    <dgm:cxn modelId="{D48225A3-5743-4E97-B600-5B2149B911F0}" type="presOf" srcId="{166C9482-4D3A-466B-8F9B-A2494A52E91C}" destId="{F1B6C6EB-3D21-4690-81F4-FFCEF3F7C2E5}" srcOrd="0" destOrd="3" presId="urn:microsoft.com/office/officeart/2005/8/layout/vList5"/>
    <dgm:cxn modelId="{34A4D3AE-AA48-4987-887E-30A9731C209C}" type="presOf" srcId="{A87576A4-6BCB-45E4-A0D2-56D9DDD688FF}" destId="{C6C00C39-60A9-4FA2-9913-35EFEE5797D0}" srcOrd="0" destOrd="1" presId="urn:microsoft.com/office/officeart/2005/8/layout/vList5"/>
    <dgm:cxn modelId="{AE1733B4-2293-474B-987E-E250D9CE7739}" type="presOf" srcId="{F75D25D9-1377-43C0-BBD5-5BE760FD2907}" destId="{F1B6C6EB-3D21-4690-81F4-FFCEF3F7C2E5}" srcOrd="0" destOrd="1" presId="urn:microsoft.com/office/officeart/2005/8/layout/vList5"/>
    <dgm:cxn modelId="{6CFB48BA-3DDA-49B5-8569-5111E44CE08C}" srcId="{C484E583-0F9D-46EB-9164-2674C7B98E49}" destId="{2097AE26-48DE-4565-BC14-29796DD61EDA}" srcOrd="2" destOrd="0" parTransId="{BD334C13-2BFE-453D-9EEF-A7A2A35C66E4}" sibTransId="{B20ECD40-0F62-4C5F-B13A-64858BD8492D}"/>
    <dgm:cxn modelId="{AE2B18BE-306A-43BF-998E-42AEDC438312}" srcId="{45C805D5-D3D0-4278-A9BF-E1DB19B24378}" destId="{A87576A4-6BCB-45E4-A0D2-56D9DDD688FF}" srcOrd="1" destOrd="0" parTransId="{E4D1B709-E009-48DA-9AAB-3E417C68DE43}" sibTransId="{E0B06654-3643-4261-9F5F-0F4E83E8FF13}"/>
    <dgm:cxn modelId="{AE9517C2-B742-4041-8EDA-BD9AC3231834}" type="presOf" srcId="{A6734902-7275-42CF-94A4-143E48BB8E88}" destId="{F015C309-5E71-422B-BBB1-1BE7E0D740A3}" srcOrd="0" destOrd="0" presId="urn:microsoft.com/office/officeart/2005/8/layout/vList5"/>
    <dgm:cxn modelId="{D3EE45C7-ED08-4BD4-9A0B-79813FCBFE9B}" srcId="{A6734902-7275-42CF-94A4-143E48BB8E88}" destId="{2E2C5C51-12FF-4715-A24F-20A996F41316}" srcOrd="0" destOrd="0" parTransId="{23FD9DBB-A5F3-413C-A83A-DFAB8D67FFF0}" sibTransId="{3021FBA0-7A2E-4F15-AB9A-8EAA888E8299}"/>
    <dgm:cxn modelId="{C8E0A0CB-3089-4E38-809A-91E513AC32D5}" srcId="{C484E583-0F9D-46EB-9164-2674C7B98E49}" destId="{166C9482-4D3A-466B-8F9B-A2494A52E91C}" srcOrd="3" destOrd="0" parTransId="{9274BD94-8925-40EC-85AE-019DC960DEA5}" sibTransId="{8D57354F-9920-46B2-ADF7-E349FB710574}"/>
    <dgm:cxn modelId="{8DE302D6-2572-4A10-8D10-3CD02F740C0E}" type="presOf" srcId="{0F536146-56BF-4A3B-917E-4D6F4C55B439}" destId="{58E41E23-9B20-42F0-AD38-2A4F9B32E6B9}" srcOrd="0" destOrd="0" presId="urn:microsoft.com/office/officeart/2005/8/layout/vList5"/>
    <dgm:cxn modelId="{664C22DD-E53D-4BC4-A2F4-7C9E8C829E4C}" srcId="{0F536146-56BF-4A3B-917E-4D6F4C55B439}" destId="{A1EB966F-A968-4848-A9F2-2214FC4D5EE1}" srcOrd="0" destOrd="0" parTransId="{19BD571C-47CE-497A-B893-9FD0D8EDFD4A}" sibTransId="{7E8BDBB0-3D83-4488-AC1E-0FC945BF3570}"/>
    <dgm:cxn modelId="{1890C0E1-D8BC-4E22-B73F-76C68BA7AD24}" srcId="{C484E583-0F9D-46EB-9164-2674C7B98E49}" destId="{F75D25D9-1377-43C0-BBD5-5BE760FD2907}" srcOrd="1" destOrd="0" parTransId="{C8C95957-5E58-4FCE-B192-9456F0600613}" sibTransId="{772B8182-8D05-4863-B9BF-0FBA49211C7D}"/>
    <dgm:cxn modelId="{078199E8-29F6-40E5-AAC0-85B9D18AF67C}" type="presOf" srcId="{C484E583-0F9D-46EB-9164-2674C7B98E49}" destId="{BF853644-96F6-4FBD-89C9-8D37E62B3144}" srcOrd="0" destOrd="0" presId="urn:microsoft.com/office/officeart/2005/8/layout/vList5"/>
    <dgm:cxn modelId="{747314E9-2A0E-4BF3-AF29-3CBEF07D6AE3}" type="presOf" srcId="{45C805D5-D3D0-4278-A9BF-E1DB19B24378}" destId="{DC860BF8-1F16-4FA4-826E-299C3AA37F51}" srcOrd="0" destOrd="0" presId="urn:microsoft.com/office/officeart/2005/8/layout/vList5"/>
    <dgm:cxn modelId="{E9E01FF1-8C1A-4AC9-90C0-06A9BA1F4BC8}" srcId="{A6734902-7275-42CF-94A4-143E48BB8E88}" destId="{71C61004-D2B3-4C3D-AFAC-A913A0A75946}" srcOrd="1" destOrd="0" parTransId="{75CD9554-2974-4F4C-BAF8-9BE2B747AC8F}" sibTransId="{9E804D24-4537-41B7-A33F-22F316F4D3E3}"/>
    <dgm:cxn modelId="{38F729F8-B276-458E-9870-FEA58F1BC33D}" type="presOf" srcId="{2097AE26-48DE-4565-BC14-29796DD61EDA}" destId="{F1B6C6EB-3D21-4690-81F4-FFCEF3F7C2E5}" srcOrd="0" destOrd="2" presId="urn:microsoft.com/office/officeart/2005/8/layout/vList5"/>
    <dgm:cxn modelId="{D0D23146-4AAB-4CEB-ADC7-D60CF459B71B}" type="presParOf" srcId="{681DE110-D226-4116-95C1-FEE596B42F5E}" destId="{8D587A60-C402-4A22-85B8-3F12625BF273}" srcOrd="0" destOrd="0" presId="urn:microsoft.com/office/officeart/2005/8/layout/vList5"/>
    <dgm:cxn modelId="{0500EB47-CCB9-469B-8799-7F1E718909AF}" type="presParOf" srcId="{8D587A60-C402-4A22-85B8-3F12625BF273}" destId="{BF853644-96F6-4FBD-89C9-8D37E62B3144}" srcOrd="0" destOrd="0" presId="urn:microsoft.com/office/officeart/2005/8/layout/vList5"/>
    <dgm:cxn modelId="{7163FCEA-3884-4106-B794-23FF3B7312BC}" type="presParOf" srcId="{8D587A60-C402-4A22-85B8-3F12625BF273}" destId="{F1B6C6EB-3D21-4690-81F4-FFCEF3F7C2E5}" srcOrd="1" destOrd="0" presId="urn:microsoft.com/office/officeart/2005/8/layout/vList5"/>
    <dgm:cxn modelId="{A6DA53C9-14E1-414E-91BD-EAA367CACB09}" type="presParOf" srcId="{681DE110-D226-4116-95C1-FEE596B42F5E}" destId="{81F2DD41-3933-4A08-B4DC-EA859B1F0FF9}" srcOrd="1" destOrd="0" presId="urn:microsoft.com/office/officeart/2005/8/layout/vList5"/>
    <dgm:cxn modelId="{D062F817-C7DF-4147-A6F1-850DF12FB736}" type="presParOf" srcId="{681DE110-D226-4116-95C1-FEE596B42F5E}" destId="{6E395A9F-4BC0-4381-9417-2F375484A643}" srcOrd="2" destOrd="0" presId="urn:microsoft.com/office/officeart/2005/8/layout/vList5"/>
    <dgm:cxn modelId="{E7C8EEC0-80CC-4EEE-BE5B-717C3ABC22BB}" type="presParOf" srcId="{6E395A9F-4BC0-4381-9417-2F375484A643}" destId="{F015C309-5E71-422B-BBB1-1BE7E0D740A3}" srcOrd="0" destOrd="0" presId="urn:microsoft.com/office/officeart/2005/8/layout/vList5"/>
    <dgm:cxn modelId="{BC8644F7-46A0-4ED8-9ED7-5A177BA53F17}" type="presParOf" srcId="{6E395A9F-4BC0-4381-9417-2F375484A643}" destId="{BFB4F845-86B5-4D59-8C3E-9F8203CDC57F}" srcOrd="1" destOrd="0" presId="urn:microsoft.com/office/officeart/2005/8/layout/vList5"/>
    <dgm:cxn modelId="{18D7A869-9484-489F-9B34-3065B3E9EC36}" type="presParOf" srcId="{681DE110-D226-4116-95C1-FEE596B42F5E}" destId="{F5CDA1EC-0F84-43A0-BFFE-981A207B01FC}" srcOrd="3" destOrd="0" presId="urn:microsoft.com/office/officeart/2005/8/layout/vList5"/>
    <dgm:cxn modelId="{34DCD68E-4554-4CBB-96E0-7E750F1960E6}" type="presParOf" srcId="{681DE110-D226-4116-95C1-FEE596B42F5E}" destId="{F46892D8-B004-4FC3-AFAE-9D8E64CB5BBF}" srcOrd="4" destOrd="0" presId="urn:microsoft.com/office/officeart/2005/8/layout/vList5"/>
    <dgm:cxn modelId="{A2BE098D-32F6-4F6E-BA46-F6FCBA2BC263}" type="presParOf" srcId="{F46892D8-B004-4FC3-AFAE-9D8E64CB5BBF}" destId="{DC860BF8-1F16-4FA4-826E-299C3AA37F51}" srcOrd="0" destOrd="0" presId="urn:microsoft.com/office/officeart/2005/8/layout/vList5"/>
    <dgm:cxn modelId="{A184B8C6-42B4-42E3-954B-F89F8D4F96DF}" type="presParOf" srcId="{F46892D8-B004-4FC3-AFAE-9D8E64CB5BBF}" destId="{C6C00C39-60A9-4FA2-9913-35EFEE5797D0}" srcOrd="1" destOrd="0" presId="urn:microsoft.com/office/officeart/2005/8/layout/vList5"/>
    <dgm:cxn modelId="{AE6FE17B-2306-4946-85FD-F25DC3365E45}" type="presParOf" srcId="{681DE110-D226-4116-95C1-FEE596B42F5E}" destId="{E5CDD7D7-2260-4A92-8FFA-7D0FBACDEC01}" srcOrd="5" destOrd="0" presId="urn:microsoft.com/office/officeart/2005/8/layout/vList5"/>
    <dgm:cxn modelId="{4D1F1F5E-A300-46EB-A3FC-89094177D4CD}" type="presParOf" srcId="{681DE110-D226-4116-95C1-FEE596B42F5E}" destId="{5FAFE064-BE4C-43F9-8D5A-8215FDA976EB}" srcOrd="6" destOrd="0" presId="urn:microsoft.com/office/officeart/2005/8/layout/vList5"/>
    <dgm:cxn modelId="{530D27DF-05CD-462C-ACE1-FD5B6509D8EB}" type="presParOf" srcId="{5FAFE064-BE4C-43F9-8D5A-8215FDA976EB}" destId="{58E41E23-9B20-42F0-AD38-2A4F9B32E6B9}" srcOrd="0" destOrd="0" presId="urn:microsoft.com/office/officeart/2005/8/layout/vList5"/>
    <dgm:cxn modelId="{99E50A1D-7B81-46ED-816A-C7677E04365C}" type="presParOf" srcId="{5FAFE064-BE4C-43F9-8D5A-8215FDA976EB}" destId="{B013C8F9-5881-4135-9D8B-202D8B7828DD}"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D20C6D-DE02-4ACA-AA20-DF446077853B}" type="doc">
      <dgm:prSet loTypeId="urn:microsoft.com/office/officeart/2005/8/layout/lProcess2" loCatId="relationship" qsTypeId="urn:microsoft.com/office/officeart/2005/8/quickstyle/simple1" qsCatId="simple" csTypeId="urn:microsoft.com/office/officeart/2005/8/colors/colorful1" csCatId="colorful" phldr="1"/>
      <dgm:spPr/>
      <dgm:t>
        <a:bodyPr/>
        <a:lstStyle/>
        <a:p>
          <a:endParaRPr lang="en-GB"/>
        </a:p>
      </dgm:t>
    </dgm:pt>
    <dgm:pt modelId="{4789C522-98C7-4066-A433-D87D02A0E48D}">
      <dgm:prSet phldrT="[Text]" custT="1"/>
      <dgm:spPr/>
      <dgm:t>
        <a:bodyPr/>
        <a:lstStyle/>
        <a:p>
          <a:pPr>
            <a:buClrTx/>
            <a:buSzTx/>
            <a:buFont typeface="Arial" panose="020B0604020202020204" pitchFamily="34" charset="0"/>
            <a:buChar char="•"/>
          </a:pPr>
          <a:r>
            <a:rPr lang="en-US" sz="2800" b="0" i="0" u="none" strike="noStrike" baseline="0" dirty="0"/>
            <a:t>Value proposition focused on</a:t>
          </a:r>
          <a:br>
            <a:rPr lang="en-US" sz="2800" b="0" i="0" u="none" strike="noStrike" baseline="0" dirty="0"/>
          </a:br>
          <a:r>
            <a:rPr lang="en-US" sz="2800" b="1" i="0" u="none" strike="noStrike" baseline="0" dirty="0"/>
            <a:t>energy efficiency in individual SMEs </a:t>
          </a:r>
          <a:endParaRPr lang="en-GB" sz="2800" b="1" u="none" dirty="0"/>
        </a:p>
      </dgm:t>
    </dgm:pt>
    <dgm:pt modelId="{ED3AFD48-1C60-4885-BBDD-FE16689BE6C3}" type="parTrans" cxnId="{B9643BDE-CFC2-438A-943C-95A7E5BE8A78}">
      <dgm:prSet/>
      <dgm:spPr/>
      <dgm:t>
        <a:bodyPr/>
        <a:lstStyle/>
        <a:p>
          <a:endParaRPr lang="en-GB" sz="1400"/>
        </a:p>
      </dgm:t>
    </dgm:pt>
    <dgm:pt modelId="{988192D4-B6BA-4632-9741-0AA478445569}" type="sibTrans" cxnId="{B9643BDE-CFC2-438A-943C-95A7E5BE8A78}">
      <dgm:prSet/>
      <dgm:spPr/>
      <dgm:t>
        <a:bodyPr/>
        <a:lstStyle/>
        <a:p>
          <a:endParaRPr lang="en-GB" sz="1400"/>
        </a:p>
      </dgm:t>
    </dgm:pt>
    <dgm:pt modelId="{14964658-ADEF-4560-BC03-E5E5F3B3C20C}">
      <dgm:prSet custT="1"/>
      <dgm:spPr/>
      <dgm:t>
        <a:bodyPr/>
        <a:lstStyle/>
        <a:p>
          <a:r>
            <a:rPr lang="en-US" sz="1800" b="0" i="0" u="none" strike="noStrike" baseline="0" dirty="0">
              <a:solidFill>
                <a:schemeClr val="tx1"/>
              </a:solidFill>
            </a:rPr>
            <a:t>Show examples of successful energy efficiency measures in similar companies, including multiple benefits</a:t>
          </a:r>
          <a:endParaRPr lang="en-US" sz="1800" dirty="0">
            <a:solidFill>
              <a:schemeClr val="tx1"/>
            </a:solidFill>
          </a:endParaRPr>
        </a:p>
      </dgm:t>
    </dgm:pt>
    <dgm:pt modelId="{F631D759-6F25-4CBA-8C4B-52382011232D}" type="parTrans" cxnId="{C38C46B5-5ECA-47A0-A5D7-4DC3038F68BF}">
      <dgm:prSet custT="1"/>
      <dgm:spPr/>
      <dgm:t>
        <a:bodyPr/>
        <a:lstStyle/>
        <a:p>
          <a:endParaRPr lang="en-GB" sz="1400"/>
        </a:p>
      </dgm:t>
    </dgm:pt>
    <dgm:pt modelId="{D641F1E4-898F-4694-ADE5-65BED0316912}" type="sibTrans" cxnId="{C38C46B5-5ECA-47A0-A5D7-4DC3038F68BF}">
      <dgm:prSet/>
      <dgm:spPr/>
      <dgm:t>
        <a:bodyPr/>
        <a:lstStyle/>
        <a:p>
          <a:endParaRPr lang="en-GB" sz="1400"/>
        </a:p>
      </dgm:t>
    </dgm:pt>
    <dgm:pt modelId="{F9EE5C10-B8FF-4701-8C9D-85501B588434}">
      <dgm:prSet custT="1"/>
      <dgm:spPr/>
      <dgm:t>
        <a:bodyPr/>
        <a:lstStyle/>
        <a:p>
          <a:r>
            <a:rPr lang="en-US" sz="1800" b="0" i="0" u="none" strike="noStrike" baseline="0" dirty="0">
              <a:solidFill>
                <a:schemeClr val="tx1"/>
              </a:solidFill>
            </a:rPr>
            <a:t>Provide examples on how networking and support through the collective make it easier to take action </a:t>
          </a:r>
          <a:endParaRPr lang="en-US" sz="1800" dirty="0">
            <a:solidFill>
              <a:schemeClr val="tx1"/>
            </a:solidFill>
          </a:endParaRPr>
        </a:p>
      </dgm:t>
    </dgm:pt>
    <dgm:pt modelId="{58A278DA-2FD6-431F-B233-1CFCCA9336EB}" type="parTrans" cxnId="{A9161737-7C44-4C24-B6FF-17515ED57104}">
      <dgm:prSet custT="1"/>
      <dgm:spPr/>
      <dgm:t>
        <a:bodyPr/>
        <a:lstStyle/>
        <a:p>
          <a:endParaRPr lang="en-GB" sz="1400"/>
        </a:p>
      </dgm:t>
    </dgm:pt>
    <dgm:pt modelId="{A8881C71-5702-4FC3-A3F4-268516FD4E83}" type="sibTrans" cxnId="{A9161737-7C44-4C24-B6FF-17515ED57104}">
      <dgm:prSet/>
      <dgm:spPr/>
      <dgm:t>
        <a:bodyPr/>
        <a:lstStyle/>
        <a:p>
          <a:endParaRPr lang="en-GB" sz="1400"/>
        </a:p>
      </dgm:t>
    </dgm:pt>
    <dgm:pt modelId="{AA0F844B-FC24-47E7-8403-EDEC14C08DC6}">
      <dgm:prSet custT="1"/>
      <dgm:spPr/>
      <dgm:t>
        <a:bodyPr/>
        <a:lstStyle/>
        <a:p>
          <a:r>
            <a:rPr lang="en-US" sz="1800" b="0" i="0" u="none" strike="noStrike" baseline="0" dirty="0">
              <a:solidFill>
                <a:schemeClr val="tx1"/>
              </a:solidFill>
            </a:rPr>
            <a:t>Ask about results from previous work with energy efficiency and plans for next steps. Find connections to the ambition for the collective</a:t>
          </a:r>
          <a:endParaRPr lang="en-US" sz="1800" dirty="0">
            <a:solidFill>
              <a:schemeClr val="tx1"/>
            </a:solidFill>
          </a:endParaRPr>
        </a:p>
      </dgm:t>
    </dgm:pt>
    <dgm:pt modelId="{CD9F9680-9B9A-4276-BD7E-CA17E4F6E79D}" type="parTrans" cxnId="{45EB9B51-06C8-49F3-A434-0968BC6A0402}">
      <dgm:prSet custT="1"/>
      <dgm:spPr/>
      <dgm:t>
        <a:bodyPr/>
        <a:lstStyle/>
        <a:p>
          <a:endParaRPr lang="en-GB" sz="1400"/>
        </a:p>
      </dgm:t>
    </dgm:pt>
    <dgm:pt modelId="{BAB7B2FA-2FF0-45E0-994B-A4B2A2E3260B}" type="sibTrans" cxnId="{45EB9B51-06C8-49F3-A434-0968BC6A0402}">
      <dgm:prSet/>
      <dgm:spPr/>
      <dgm:t>
        <a:bodyPr/>
        <a:lstStyle/>
        <a:p>
          <a:endParaRPr lang="en-GB" sz="1400"/>
        </a:p>
      </dgm:t>
    </dgm:pt>
    <dgm:pt modelId="{5CD99E99-8086-41D5-9D48-F2E992D914A7}">
      <dgm:prSet custT="1"/>
      <dgm:spPr/>
      <dgm:t>
        <a:bodyPr/>
        <a:lstStyle/>
        <a:p>
          <a:r>
            <a:rPr lang="en-US" sz="1800" dirty="0">
              <a:solidFill>
                <a:schemeClr val="tx1"/>
              </a:solidFill>
            </a:rPr>
            <a:t>Offer the first activities without requiring formal commitments</a:t>
          </a:r>
        </a:p>
      </dgm:t>
    </dgm:pt>
    <dgm:pt modelId="{0271A721-B80B-40CB-91F8-48FAB4209D17}" type="parTrans" cxnId="{F3DE8EC8-EA7E-4BD6-B87D-74A2C79CCFC4}">
      <dgm:prSet/>
      <dgm:spPr/>
      <dgm:t>
        <a:bodyPr/>
        <a:lstStyle/>
        <a:p>
          <a:endParaRPr lang="en-GB" sz="1400"/>
        </a:p>
      </dgm:t>
    </dgm:pt>
    <dgm:pt modelId="{9675A9A8-9A5F-4EAE-A563-467CFEBECAD8}" type="sibTrans" cxnId="{F3DE8EC8-EA7E-4BD6-B87D-74A2C79CCFC4}">
      <dgm:prSet/>
      <dgm:spPr/>
      <dgm:t>
        <a:bodyPr/>
        <a:lstStyle/>
        <a:p>
          <a:endParaRPr lang="en-GB" sz="1400"/>
        </a:p>
      </dgm:t>
    </dgm:pt>
    <dgm:pt modelId="{ED584940-7279-48A9-BCA8-CD35A23EBD09}" type="pres">
      <dgm:prSet presAssocID="{3CD20C6D-DE02-4ACA-AA20-DF446077853B}" presName="theList" presStyleCnt="0">
        <dgm:presLayoutVars>
          <dgm:dir/>
          <dgm:animLvl val="lvl"/>
          <dgm:resizeHandles val="exact"/>
        </dgm:presLayoutVars>
      </dgm:prSet>
      <dgm:spPr/>
    </dgm:pt>
    <dgm:pt modelId="{38EC1E46-AA8C-42A7-A805-C984B488C9A8}" type="pres">
      <dgm:prSet presAssocID="{4789C522-98C7-4066-A433-D87D02A0E48D}" presName="compNode" presStyleCnt="0"/>
      <dgm:spPr/>
    </dgm:pt>
    <dgm:pt modelId="{5C246663-757C-454B-ABA8-305A2A7D2E5F}" type="pres">
      <dgm:prSet presAssocID="{4789C522-98C7-4066-A433-D87D02A0E48D}" presName="aNode" presStyleLbl="bgShp" presStyleIdx="0" presStyleCnt="1"/>
      <dgm:spPr/>
    </dgm:pt>
    <dgm:pt modelId="{925CCCE0-B5E0-470F-B9D3-180E11F71FA5}" type="pres">
      <dgm:prSet presAssocID="{4789C522-98C7-4066-A433-D87D02A0E48D}" presName="textNode" presStyleLbl="bgShp" presStyleIdx="0" presStyleCnt="1"/>
      <dgm:spPr/>
    </dgm:pt>
    <dgm:pt modelId="{9B730811-193F-4330-B0EA-5C31F5F89063}" type="pres">
      <dgm:prSet presAssocID="{4789C522-98C7-4066-A433-D87D02A0E48D}" presName="compChildNode" presStyleCnt="0"/>
      <dgm:spPr/>
    </dgm:pt>
    <dgm:pt modelId="{31B8FCC1-AA94-4A15-BCB1-9EF3F4E1DFED}" type="pres">
      <dgm:prSet presAssocID="{4789C522-98C7-4066-A433-D87D02A0E48D}" presName="theInnerList" presStyleCnt="0"/>
      <dgm:spPr/>
    </dgm:pt>
    <dgm:pt modelId="{9C8239B4-EF0A-42A8-ACF4-7A125404A94E}" type="pres">
      <dgm:prSet presAssocID="{14964658-ADEF-4560-BC03-E5E5F3B3C20C}" presName="childNode" presStyleLbl="node1" presStyleIdx="0" presStyleCnt="4">
        <dgm:presLayoutVars>
          <dgm:bulletEnabled val="1"/>
        </dgm:presLayoutVars>
      </dgm:prSet>
      <dgm:spPr/>
    </dgm:pt>
    <dgm:pt modelId="{CB684A27-D0BF-4F99-A12F-E7080067C083}" type="pres">
      <dgm:prSet presAssocID="{14964658-ADEF-4560-BC03-E5E5F3B3C20C}" presName="aSpace2" presStyleCnt="0"/>
      <dgm:spPr/>
    </dgm:pt>
    <dgm:pt modelId="{1288548A-C587-4F07-9E3C-9222917E822B}" type="pres">
      <dgm:prSet presAssocID="{F9EE5C10-B8FF-4701-8C9D-85501B588434}" presName="childNode" presStyleLbl="node1" presStyleIdx="1" presStyleCnt="4">
        <dgm:presLayoutVars>
          <dgm:bulletEnabled val="1"/>
        </dgm:presLayoutVars>
      </dgm:prSet>
      <dgm:spPr/>
    </dgm:pt>
    <dgm:pt modelId="{4DC9357E-122B-46A0-8D03-78CB322AAA79}" type="pres">
      <dgm:prSet presAssocID="{F9EE5C10-B8FF-4701-8C9D-85501B588434}" presName="aSpace2" presStyleCnt="0"/>
      <dgm:spPr/>
    </dgm:pt>
    <dgm:pt modelId="{BAB4EA22-906B-4847-B0E5-AB41C7664641}" type="pres">
      <dgm:prSet presAssocID="{AA0F844B-FC24-47E7-8403-EDEC14C08DC6}" presName="childNode" presStyleLbl="node1" presStyleIdx="2" presStyleCnt="4">
        <dgm:presLayoutVars>
          <dgm:bulletEnabled val="1"/>
        </dgm:presLayoutVars>
      </dgm:prSet>
      <dgm:spPr/>
    </dgm:pt>
    <dgm:pt modelId="{BE2AD3DD-3175-46CF-A657-EFC80DEB7361}" type="pres">
      <dgm:prSet presAssocID="{AA0F844B-FC24-47E7-8403-EDEC14C08DC6}" presName="aSpace2" presStyleCnt="0"/>
      <dgm:spPr/>
    </dgm:pt>
    <dgm:pt modelId="{37DE9C18-71B7-4495-BB54-3AF5F92AB60C}" type="pres">
      <dgm:prSet presAssocID="{5CD99E99-8086-41D5-9D48-F2E992D914A7}" presName="childNode" presStyleLbl="node1" presStyleIdx="3" presStyleCnt="4">
        <dgm:presLayoutVars>
          <dgm:bulletEnabled val="1"/>
        </dgm:presLayoutVars>
      </dgm:prSet>
      <dgm:spPr/>
    </dgm:pt>
  </dgm:ptLst>
  <dgm:cxnLst>
    <dgm:cxn modelId="{63B61815-B637-4192-A614-7CA1148CF605}" type="presOf" srcId="{5CD99E99-8086-41D5-9D48-F2E992D914A7}" destId="{37DE9C18-71B7-4495-BB54-3AF5F92AB60C}" srcOrd="0" destOrd="0" presId="urn:microsoft.com/office/officeart/2005/8/layout/lProcess2"/>
    <dgm:cxn modelId="{A9161737-7C44-4C24-B6FF-17515ED57104}" srcId="{4789C522-98C7-4066-A433-D87D02A0E48D}" destId="{F9EE5C10-B8FF-4701-8C9D-85501B588434}" srcOrd="1" destOrd="0" parTransId="{58A278DA-2FD6-431F-B233-1CFCCA9336EB}" sibTransId="{A8881C71-5702-4FC3-A3F4-268516FD4E83}"/>
    <dgm:cxn modelId="{A455CC3F-EDD7-49FC-8709-0362B0C68076}" type="presOf" srcId="{4789C522-98C7-4066-A433-D87D02A0E48D}" destId="{5C246663-757C-454B-ABA8-305A2A7D2E5F}" srcOrd="0" destOrd="0" presId="urn:microsoft.com/office/officeart/2005/8/layout/lProcess2"/>
    <dgm:cxn modelId="{94A60A64-EC50-417B-8BC7-7F16F974E151}" type="presOf" srcId="{3CD20C6D-DE02-4ACA-AA20-DF446077853B}" destId="{ED584940-7279-48A9-BCA8-CD35A23EBD09}" srcOrd="0" destOrd="0" presId="urn:microsoft.com/office/officeart/2005/8/layout/lProcess2"/>
    <dgm:cxn modelId="{C6EA1E6D-258F-46CD-9B37-16BAB27224A4}" type="presOf" srcId="{AA0F844B-FC24-47E7-8403-EDEC14C08DC6}" destId="{BAB4EA22-906B-4847-B0E5-AB41C7664641}" srcOrd="0" destOrd="0" presId="urn:microsoft.com/office/officeart/2005/8/layout/lProcess2"/>
    <dgm:cxn modelId="{45EB9B51-06C8-49F3-A434-0968BC6A0402}" srcId="{4789C522-98C7-4066-A433-D87D02A0E48D}" destId="{AA0F844B-FC24-47E7-8403-EDEC14C08DC6}" srcOrd="2" destOrd="0" parTransId="{CD9F9680-9B9A-4276-BD7E-CA17E4F6E79D}" sibTransId="{BAB7B2FA-2FF0-45E0-994B-A4B2A2E3260B}"/>
    <dgm:cxn modelId="{BDA40A79-70A4-4E4A-BC29-D40C6E0A0A91}" type="presOf" srcId="{14964658-ADEF-4560-BC03-E5E5F3B3C20C}" destId="{9C8239B4-EF0A-42A8-ACF4-7A125404A94E}" srcOrd="0" destOrd="0" presId="urn:microsoft.com/office/officeart/2005/8/layout/lProcess2"/>
    <dgm:cxn modelId="{C38C46B5-5ECA-47A0-A5D7-4DC3038F68BF}" srcId="{4789C522-98C7-4066-A433-D87D02A0E48D}" destId="{14964658-ADEF-4560-BC03-E5E5F3B3C20C}" srcOrd="0" destOrd="0" parTransId="{F631D759-6F25-4CBA-8C4B-52382011232D}" sibTransId="{D641F1E4-898F-4694-ADE5-65BED0316912}"/>
    <dgm:cxn modelId="{F3DE8EC8-EA7E-4BD6-B87D-74A2C79CCFC4}" srcId="{4789C522-98C7-4066-A433-D87D02A0E48D}" destId="{5CD99E99-8086-41D5-9D48-F2E992D914A7}" srcOrd="3" destOrd="0" parTransId="{0271A721-B80B-40CB-91F8-48FAB4209D17}" sibTransId="{9675A9A8-9A5F-4EAE-A563-467CFEBECAD8}"/>
    <dgm:cxn modelId="{53D036CC-460D-4032-BC04-7B0986212DD6}" type="presOf" srcId="{4789C522-98C7-4066-A433-D87D02A0E48D}" destId="{925CCCE0-B5E0-470F-B9D3-180E11F71FA5}" srcOrd="1" destOrd="0" presId="urn:microsoft.com/office/officeart/2005/8/layout/lProcess2"/>
    <dgm:cxn modelId="{B9643BDE-CFC2-438A-943C-95A7E5BE8A78}" srcId="{3CD20C6D-DE02-4ACA-AA20-DF446077853B}" destId="{4789C522-98C7-4066-A433-D87D02A0E48D}" srcOrd="0" destOrd="0" parTransId="{ED3AFD48-1C60-4885-BBDD-FE16689BE6C3}" sibTransId="{988192D4-B6BA-4632-9741-0AA478445569}"/>
    <dgm:cxn modelId="{6DB10BFF-5DBB-44F1-9A1A-251DDA697685}" type="presOf" srcId="{F9EE5C10-B8FF-4701-8C9D-85501B588434}" destId="{1288548A-C587-4F07-9E3C-9222917E822B}" srcOrd="0" destOrd="0" presId="urn:microsoft.com/office/officeart/2005/8/layout/lProcess2"/>
    <dgm:cxn modelId="{C7850701-ABDF-41A3-9CF3-BBA008A4E363}" type="presParOf" srcId="{ED584940-7279-48A9-BCA8-CD35A23EBD09}" destId="{38EC1E46-AA8C-42A7-A805-C984B488C9A8}" srcOrd="0" destOrd="0" presId="urn:microsoft.com/office/officeart/2005/8/layout/lProcess2"/>
    <dgm:cxn modelId="{FAD80DA8-E099-4ECF-AEE8-827C6A1B0E54}" type="presParOf" srcId="{38EC1E46-AA8C-42A7-A805-C984B488C9A8}" destId="{5C246663-757C-454B-ABA8-305A2A7D2E5F}" srcOrd="0" destOrd="0" presId="urn:microsoft.com/office/officeart/2005/8/layout/lProcess2"/>
    <dgm:cxn modelId="{502841A1-7067-408A-8C5B-63D7CBB4708D}" type="presParOf" srcId="{38EC1E46-AA8C-42A7-A805-C984B488C9A8}" destId="{925CCCE0-B5E0-470F-B9D3-180E11F71FA5}" srcOrd="1" destOrd="0" presId="urn:microsoft.com/office/officeart/2005/8/layout/lProcess2"/>
    <dgm:cxn modelId="{C1F3DEDF-B194-4766-B923-DE79B5D3A40A}" type="presParOf" srcId="{38EC1E46-AA8C-42A7-A805-C984B488C9A8}" destId="{9B730811-193F-4330-B0EA-5C31F5F89063}" srcOrd="2" destOrd="0" presId="urn:microsoft.com/office/officeart/2005/8/layout/lProcess2"/>
    <dgm:cxn modelId="{8BAF4FC8-96E2-4166-AF1D-ECFF65CEB1F7}" type="presParOf" srcId="{9B730811-193F-4330-B0EA-5C31F5F89063}" destId="{31B8FCC1-AA94-4A15-BCB1-9EF3F4E1DFED}" srcOrd="0" destOrd="0" presId="urn:microsoft.com/office/officeart/2005/8/layout/lProcess2"/>
    <dgm:cxn modelId="{33D591C0-DCB4-43AA-ACC6-CCBE9BF0E700}" type="presParOf" srcId="{31B8FCC1-AA94-4A15-BCB1-9EF3F4E1DFED}" destId="{9C8239B4-EF0A-42A8-ACF4-7A125404A94E}" srcOrd="0" destOrd="0" presId="urn:microsoft.com/office/officeart/2005/8/layout/lProcess2"/>
    <dgm:cxn modelId="{CCE5A865-D468-4CAB-BE0E-88DDB4DAB72A}" type="presParOf" srcId="{31B8FCC1-AA94-4A15-BCB1-9EF3F4E1DFED}" destId="{CB684A27-D0BF-4F99-A12F-E7080067C083}" srcOrd="1" destOrd="0" presId="urn:microsoft.com/office/officeart/2005/8/layout/lProcess2"/>
    <dgm:cxn modelId="{FC6A8CB6-175C-49C5-893D-BB7C9FB0B158}" type="presParOf" srcId="{31B8FCC1-AA94-4A15-BCB1-9EF3F4E1DFED}" destId="{1288548A-C587-4F07-9E3C-9222917E822B}" srcOrd="2" destOrd="0" presId="urn:microsoft.com/office/officeart/2005/8/layout/lProcess2"/>
    <dgm:cxn modelId="{2A1AFA7A-6910-4025-9CFA-361EDDC7EDDF}" type="presParOf" srcId="{31B8FCC1-AA94-4A15-BCB1-9EF3F4E1DFED}" destId="{4DC9357E-122B-46A0-8D03-78CB322AAA79}" srcOrd="3" destOrd="0" presId="urn:microsoft.com/office/officeart/2005/8/layout/lProcess2"/>
    <dgm:cxn modelId="{505028EE-6B36-4BA2-9426-11D869605386}" type="presParOf" srcId="{31B8FCC1-AA94-4A15-BCB1-9EF3F4E1DFED}" destId="{BAB4EA22-906B-4847-B0E5-AB41C7664641}" srcOrd="4" destOrd="0" presId="urn:microsoft.com/office/officeart/2005/8/layout/lProcess2"/>
    <dgm:cxn modelId="{5BE861F1-26C1-40ED-A441-C88A1482F621}" type="presParOf" srcId="{31B8FCC1-AA94-4A15-BCB1-9EF3F4E1DFED}" destId="{BE2AD3DD-3175-46CF-A657-EFC80DEB7361}" srcOrd="5" destOrd="0" presId="urn:microsoft.com/office/officeart/2005/8/layout/lProcess2"/>
    <dgm:cxn modelId="{BFC7D699-A17E-47D1-A4BA-A90E38A1467E}" type="presParOf" srcId="{31B8FCC1-AA94-4A15-BCB1-9EF3F4E1DFED}" destId="{37DE9C18-71B7-4495-BB54-3AF5F92AB60C}"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D20C6D-DE02-4ACA-AA20-DF446077853B}" type="doc">
      <dgm:prSet loTypeId="urn:microsoft.com/office/officeart/2005/8/layout/lProcess2" loCatId="relationship" qsTypeId="urn:microsoft.com/office/officeart/2005/8/quickstyle/simple1" qsCatId="simple" csTypeId="urn:microsoft.com/office/officeart/2005/8/colors/colorful1" csCatId="colorful" phldr="1"/>
      <dgm:spPr/>
      <dgm:t>
        <a:bodyPr/>
        <a:lstStyle/>
        <a:p>
          <a:endParaRPr lang="en-GB"/>
        </a:p>
      </dgm:t>
    </dgm:pt>
    <dgm:pt modelId="{434CE7F8-7F0A-49F0-9212-62FD243D59C0}">
      <dgm:prSet custT="1"/>
      <dgm:spPr/>
      <dgm:t>
        <a:bodyPr/>
        <a:lstStyle/>
        <a:p>
          <a:r>
            <a:rPr lang="en-US" sz="2800" dirty="0"/>
            <a:t>Value proposition focused on</a:t>
          </a:r>
          <a:br>
            <a:rPr lang="en-US" sz="2800" dirty="0"/>
          </a:br>
          <a:r>
            <a:rPr lang="en-US" sz="2800" b="1" dirty="0"/>
            <a:t>collective energy projects</a:t>
          </a:r>
        </a:p>
      </dgm:t>
    </dgm:pt>
    <dgm:pt modelId="{8C8AF5B7-6EFD-4258-8E4E-C3C760BF41BE}" type="parTrans" cxnId="{DE796B9F-519A-47A5-8ECD-4A5624616357}">
      <dgm:prSet/>
      <dgm:spPr/>
      <dgm:t>
        <a:bodyPr/>
        <a:lstStyle/>
        <a:p>
          <a:endParaRPr lang="en-GB" sz="1400"/>
        </a:p>
      </dgm:t>
    </dgm:pt>
    <dgm:pt modelId="{03229233-D544-4DC4-A3A6-F751F4EBD2C8}" type="sibTrans" cxnId="{DE796B9F-519A-47A5-8ECD-4A5624616357}">
      <dgm:prSet/>
      <dgm:spPr/>
      <dgm:t>
        <a:bodyPr/>
        <a:lstStyle/>
        <a:p>
          <a:endParaRPr lang="en-GB" sz="1400"/>
        </a:p>
      </dgm:t>
    </dgm:pt>
    <dgm:pt modelId="{733F6A67-2865-454A-BF4D-95DA54297FE0}">
      <dgm:prSet custT="1"/>
      <dgm:spPr/>
      <dgm:t>
        <a:bodyPr/>
        <a:lstStyle/>
        <a:p>
          <a:r>
            <a:rPr lang="en-US" sz="1800" b="0" i="0" u="none" strike="noStrike" baseline="0" dirty="0">
              <a:solidFill>
                <a:schemeClr val="tx1"/>
              </a:solidFill>
            </a:rPr>
            <a:t>Ask about results from previous work with energy efficiency and plans for next steps. Find connections to the ambition of the collective project</a:t>
          </a:r>
          <a:endParaRPr lang="en-US" sz="1800" dirty="0">
            <a:solidFill>
              <a:schemeClr val="tx1"/>
            </a:solidFill>
          </a:endParaRPr>
        </a:p>
      </dgm:t>
    </dgm:pt>
    <dgm:pt modelId="{AEFA4CFD-82AA-400E-A41C-AA4E66BA34FE}" type="parTrans" cxnId="{64C50CEF-0232-4A77-AE53-18D62B4BAA84}">
      <dgm:prSet/>
      <dgm:spPr/>
      <dgm:t>
        <a:bodyPr/>
        <a:lstStyle/>
        <a:p>
          <a:endParaRPr lang="en-GB" sz="1400"/>
        </a:p>
      </dgm:t>
    </dgm:pt>
    <dgm:pt modelId="{DA62A836-158A-43D6-A94D-9DE19FF6B8B9}" type="sibTrans" cxnId="{64C50CEF-0232-4A77-AE53-18D62B4BAA84}">
      <dgm:prSet/>
      <dgm:spPr/>
      <dgm:t>
        <a:bodyPr/>
        <a:lstStyle/>
        <a:p>
          <a:endParaRPr lang="en-GB" sz="1400"/>
        </a:p>
      </dgm:t>
    </dgm:pt>
    <dgm:pt modelId="{DA578481-2FD4-472E-99B5-8DA875FDAC42}">
      <dgm:prSet custT="1"/>
      <dgm:spPr/>
      <dgm:t>
        <a:bodyPr/>
        <a:lstStyle/>
        <a:p>
          <a:r>
            <a:rPr lang="en-US" sz="1800" b="0" i="0" u="none" strike="noStrike" baseline="0" dirty="0">
              <a:solidFill>
                <a:schemeClr val="tx1"/>
              </a:solidFill>
            </a:rPr>
            <a:t>Highlight the benefits of reduced time, resources and risks for the individual SME – and indirect benefits in terms of e.g. extended network</a:t>
          </a:r>
          <a:endParaRPr lang="en-US" sz="1800" dirty="0">
            <a:solidFill>
              <a:schemeClr val="tx1"/>
            </a:solidFill>
          </a:endParaRPr>
        </a:p>
      </dgm:t>
    </dgm:pt>
    <dgm:pt modelId="{ACED4391-C04B-409B-8218-CB56EB2520B1}" type="parTrans" cxnId="{B114BDB4-3F0C-462A-892A-0DBA108F76D8}">
      <dgm:prSet/>
      <dgm:spPr/>
      <dgm:t>
        <a:bodyPr/>
        <a:lstStyle/>
        <a:p>
          <a:endParaRPr lang="en-GB" sz="1400"/>
        </a:p>
      </dgm:t>
    </dgm:pt>
    <dgm:pt modelId="{C91217A7-7191-4294-8FB4-9569180FA4B4}" type="sibTrans" cxnId="{B114BDB4-3F0C-462A-892A-0DBA108F76D8}">
      <dgm:prSet/>
      <dgm:spPr/>
      <dgm:t>
        <a:bodyPr/>
        <a:lstStyle/>
        <a:p>
          <a:endParaRPr lang="en-GB" sz="1400"/>
        </a:p>
      </dgm:t>
    </dgm:pt>
    <dgm:pt modelId="{25FEBCA2-E48C-468E-9206-DA1B18791F88}">
      <dgm:prSet custT="1"/>
      <dgm:spPr/>
      <dgm:t>
        <a:bodyPr/>
        <a:lstStyle/>
        <a:p>
          <a:r>
            <a:rPr lang="en-US" sz="1800" b="0" i="0" u="none" strike="noStrike" baseline="0" dirty="0">
              <a:solidFill>
                <a:schemeClr val="tx1"/>
              </a:solidFill>
            </a:rPr>
            <a:t>Start with involving, informing and interacting – but be prepared also to offer concrete financial information on the expected commitment (and returns)</a:t>
          </a:r>
          <a:endParaRPr lang="en-US" sz="1800" dirty="0">
            <a:solidFill>
              <a:schemeClr val="tx1"/>
            </a:solidFill>
          </a:endParaRPr>
        </a:p>
      </dgm:t>
    </dgm:pt>
    <dgm:pt modelId="{A86EBD6E-5C92-4FD5-B1CA-4C66A4FB5A53}" type="parTrans" cxnId="{A0017F0A-CBF1-4BCB-9855-4E6AF616BD73}">
      <dgm:prSet/>
      <dgm:spPr/>
      <dgm:t>
        <a:bodyPr/>
        <a:lstStyle/>
        <a:p>
          <a:endParaRPr lang="en-GB"/>
        </a:p>
      </dgm:t>
    </dgm:pt>
    <dgm:pt modelId="{1B95E944-9EA0-4192-9093-560B8AEEDBF2}" type="sibTrans" cxnId="{A0017F0A-CBF1-4BCB-9855-4E6AF616BD73}">
      <dgm:prSet/>
      <dgm:spPr/>
      <dgm:t>
        <a:bodyPr/>
        <a:lstStyle/>
        <a:p>
          <a:endParaRPr lang="en-GB"/>
        </a:p>
      </dgm:t>
    </dgm:pt>
    <dgm:pt modelId="{3864C566-DF93-4928-A885-25E12F909456}">
      <dgm:prSet custT="1"/>
      <dgm:spPr/>
      <dgm:t>
        <a:bodyPr spcFirstLastPara="0" vert="horz" wrap="square" lIns="35560" tIns="26670" rIns="35560" bIns="26670" numCol="1" spcCol="1270" anchor="ctr" anchorCtr="0"/>
        <a:lstStyle/>
        <a:p>
          <a:pPr marL="0" lvl="0" indent="0" algn="ctr" defTabSz="622300">
            <a:lnSpc>
              <a:spcPct val="90000"/>
            </a:lnSpc>
            <a:spcBef>
              <a:spcPct val="0"/>
            </a:spcBef>
            <a:spcAft>
              <a:spcPct val="35000"/>
            </a:spcAft>
            <a:buNone/>
          </a:pPr>
          <a:r>
            <a:rPr lang="en-US" sz="1800" kern="1200" dirty="0">
              <a:solidFill>
                <a:schemeClr val="tx1"/>
              </a:solidFill>
              <a:latin typeface="Calibri" panose="020F0502020204030204"/>
              <a:ea typeface="+mn-ea"/>
              <a:cs typeface="+mn-cs"/>
            </a:rPr>
            <a:t>Show examples of successful collective energy projects from other business parks, including multiple benefits </a:t>
          </a:r>
        </a:p>
      </dgm:t>
    </dgm:pt>
    <dgm:pt modelId="{E1407742-1746-4B60-9C6C-CDC74580985C}" type="parTrans" cxnId="{636D73FE-9F96-4ACB-AD8A-28A263A047D5}">
      <dgm:prSet/>
      <dgm:spPr/>
      <dgm:t>
        <a:bodyPr/>
        <a:lstStyle/>
        <a:p>
          <a:endParaRPr lang="en-GB"/>
        </a:p>
      </dgm:t>
    </dgm:pt>
    <dgm:pt modelId="{C31091D2-FFC0-4E36-989C-8FFACE4A68F6}" type="sibTrans" cxnId="{636D73FE-9F96-4ACB-AD8A-28A263A047D5}">
      <dgm:prSet/>
      <dgm:spPr/>
      <dgm:t>
        <a:bodyPr/>
        <a:lstStyle/>
        <a:p>
          <a:endParaRPr lang="en-GB"/>
        </a:p>
      </dgm:t>
    </dgm:pt>
    <dgm:pt modelId="{ED584940-7279-48A9-BCA8-CD35A23EBD09}" type="pres">
      <dgm:prSet presAssocID="{3CD20C6D-DE02-4ACA-AA20-DF446077853B}" presName="theList" presStyleCnt="0">
        <dgm:presLayoutVars>
          <dgm:dir/>
          <dgm:animLvl val="lvl"/>
          <dgm:resizeHandles val="exact"/>
        </dgm:presLayoutVars>
      </dgm:prSet>
      <dgm:spPr/>
    </dgm:pt>
    <dgm:pt modelId="{ED7E020E-1396-4EC1-9418-AC5861CB56CC}" type="pres">
      <dgm:prSet presAssocID="{434CE7F8-7F0A-49F0-9212-62FD243D59C0}" presName="compNode" presStyleCnt="0"/>
      <dgm:spPr/>
    </dgm:pt>
    <dgm:pt modelId="{BD542DEB-86A9-468D-ACEF-F348A38CBF3E}" type="pres">
      <dgm:prSet presAssocID="{434CE7F8-7F0A-49F0-9212-62FD243D59C0}" presName="aNode" presStyleLbl="bgShp" presStyleIdx="0" presStyleCnt="1"/>
      <dgm:spPr/>
    </dgm:pt>
    <dgm:pt modelId="{4C3220E7-133F-4634-A87F-B8759D09AD55}" type="pres">
      <dgm:prSet presAssocID="{434CE7F8-7F0A-49F0-9212-62FD243D59C0}" presName="textNode" presStyleLbl="bgShp" presStyleIdx="0" presStyleCnt="1"/>
      <dgm:spPr/>
    </dgm:pt>
    <dgm:pt modelId="{4F4A926C-4BC0-4164-BCED-8F2F660B3C43}" type="pres">
      <dgm:prSet presAssocID="{434CE7F8-7F0A-49F0-9212-62FD243D59C0}" presName="compChildNode" presStyleCnt="0"/>
      <dgm:spPr/>
    </dgm:pt>
    <dgm:pt modelId="{C9E2AB22-D140-4FE4-A827-15B952BDBF9D}" type="pres">
      <dgm:prSet presAssocID="{434CE7F8-7F0A-49F0-9212-62FD243D59C0}" presName="theInnerList" presStyleCnt="0"/>
      <dgm:spPr/>
    </dgm:pt>
    <dgm:pt modelId="{57C7C33C-B432-4944-B751-E7D200DCE237}" type="pres">
      <dgm:prSet presAssocID="{3864C566-DF93-4928-A885-25E12F909456}" presName="childNode" presStyleLbl="node1" presStyleIdx="0" presStyleCnt="4">
        <dgm:presLayoutVars>
          <dgm:bulletEnabled val="1"/>
        </dgm:presLayoutVars>
      </dgm:prSet>
      <dgm:spPr>
        <a:xfrm>
          <a:off x="5880573" y="1383125"/>
          <a:ext cx="4000255" cy="671585"/>
        </a:xfrm>
        <a:prstGeom prst="roundRect">
          <a:avLst>
            <a:gd name="adj" fmla="val 10000"/>
          </a:avLst>
        </a:prstGeom>
      </dgm:spPr>
    </dgm:pt>
    <dgm:pt modelId="{E68CAE8D-C8D2-4938-B375-B501C082E9E3}" type="pres">
      <dgm:prSet presAssocID="{3864C566-DF93-4928-A885-25E12F909456}" presName="aSpace2" presStyleCnt="0"/>
      <dgm:spPr/>
    </dgm:pt>
    <dgm:pt modelId="{BB448FC4-A1FC-42C9-A624-D78A10DC109E}" type="pres">
      <dgm:prSet presAssocID="{DA578481-2FD4-472E-99B5-8DA875FDAC42}" presName="childNode" presStyleLbl="node1" presStyleIdx="1" presStyleCnt="4">
        <dgm:presLayoutVars>
          <dgm:bulletEnabled val="1"/>
        </dgm:presLayoutVars>
      </dgm:prSet>
      <dgm:spPr/>
    </dgm:pt>
    <dgm:pt modelId="{C7FCE0DF-475A-485D-910D-D866AE99D162}" type="pres">
      <dgm:prSet presAssocID="{DA578481-2FD4-472E-99B5-8DA875FDAC42}" presName="aSpace2" presStyleCnt="0"/>
      <dgm:spPr/>
    </dgm:pt>
    <dgm:pt modelId="{A0F86864-955C-4BB4-ACD9-60313A9D125C}" type="pres">
      <dgm:prSet presAssocID="{733F6A67-2865-454A-BF4D-95DA54297FE0}" presName="childNode" presStyleLbl="node1" presStyleIdx="2" presStyleCnt="4">
        <dgm:presLayoutVars>
          <dgm:bulletEnabled val="1"/>
        </dgm:presLayoutVars>
      </dgm:prSet>
      <dgm:spPr/>
    </dgm:pt>
    <dgm:pt modelId="{CC09171C-37C5-4D16-8BC4-D8713A17E0AC}" type="pres">
      <dgm:prSet presAssocID="{733F6A67-2865-454A-BF4D-95DA54297FE0}" presName="aSpace2" presStyleCnt="0"/>
      <dgm:spPr/>
    </dgm:pt>
    <dgm:pt modelId="{D25D57EB-3AA7-4F86-A931-846E022C45BE}" type="pres">
      <dgm:prSet presAssocID="{25FEBCA2-E48C-468E-9206-DA1B18791F88}" presName="childNode" presStyleLbl="node1" presStyleIdx="3" presStyleCnt="4">
        <dgm:presLayoutVars>
          <dgm:bulletEnabled val="1"/>
        </dgm:presLayoutVars>
      </dgm:prSet>
      <dgm:spPr/>
    </dgm:pt>
  </dgm:ptLst>
  <dgm:cxnLst>
    <dgm:cxn modelId="{A0017F0A-CBF1-4BCB-9855-4E6AF616BD73}" srcId="{434CE7F8-7F0A-49F0-9212-62FD243D59C0}" destId="{25FEBCA2-E48C-468E-9206-DA1B18791F88}" srcOrd="3" destOrd="0" parTransId="{A86EBD6E-5C92-4FD5-B1CA-4C66A4FB5A53}" sibTransId="{1B95E944-9EA0-4192-9093-560B8AEEDBF2}"/>
    <dgm:cxn modelId="{94A60A64-EC50-417B-8BC7-7F16F974E151}" type="presOf" srcId="{3CD20C6D-DE02-4ACA-AA20-DF446077853B}" destId="{ED584940-7279-48A9-BCA8-CD35A23EBD09}" srcOrd="0" destOrd="0" presId="urn:microsoft.com/office/officeart/2005/8/layout/lProcess2"/>
    <dgm:cxn modelId="{1DA76C44-9F7A-4A37-A0BB-3F711BE0745B}" type="presOf" srcId="{434CE7F8-7F0A-49F0-9212-62FD243D59C0}" destId="{4C3220E7-133F-4634-A87F-B8759D09AD55}" srcOrd="1" destOrd="0" presId="urn:microsoft.com/office/officeart/2005/8/layout/lProcess2"/>
    <dgm:cxn modelId="{B1370F7F-24A2-4569-9C73-639EE08FC73C}" type="presOf" srcId="{25FEBCA2-E48C-468E-9206-DA1B18791F88}" destId="{D25D57EB-3AA7-4F86-A931-846E022C45BE}" srcOrd="0" destOrd="0" presId="urn:microsoft.com/office/officeart/2005/8/layout/lProcess2"/>
    <dgm:cxn modelId="{9F0FE886-1F04-4AF8-8C2D-38B391995F94}" type="presOf" srcId="{733F6A67-2865-454A-BF4D-95DA54297FE0}" destId="{A0F86864-955C-4BB4-ACD9-60313A9D125C}" srcOrd="0" destOrd="0" presId="urn:microsoft.com/office/officeart/2005/8/layout/lProcess2"/>
    <dgm:cxn modelId="{DE796B9F-519A-47A5-8ECD-4A5624616357}" srcId="{3CD20C6D-DE02-4ACA-AA20-DF446077853B}" destId="{434CE7F8-7F0A-49F0-9212-62FD243D59C0}" srcOrd="0" destOrd="0" parTransId="{8C8AF5B7-6EFD-4258-8E4E-C3C760BF41BE}" sibTransId="{03229233-D544-4DC4-A3A6-F751F4EBD2C8}"/>
    <dgm:cxn modelId="{B114BDB4-3F0C-462A-892A-0DBA108F76D8}" srcId="{434CE7F8-7F0A-49F0-9212-62FD243D59C0}" destId="{DA578481-2FD4-472E-99B5-8DA875FDAC42}" srcOrd="1" destOrd="0" parTransId="{ACED4391-C04B-409B-8218-CB56EB2520B1}" sibTransId="{C91217A7-7191-4294-8FB4-9569180FA4B4}"/>
    <dgm:cxn modelId="{DAA840C0-4EC3-4CA5-9DD7-1C85698CB31B}" type="presOf" srcId="{DA578481-2FD4-472E-99B5-8DA875FDAC42}" destId="{BB448FC4-A1FC-42C9-A624-D78A10DC109E}" srcOrd="0" destOrd="0" presId="urn:microsoft.com/office/officeart/2005/8/layout/lProcess2"/>
    <dgm:cxn modelId="{BC7137C3-5B19-4B62-B255-60052D771290}" type="presOf" srcId="{434CE7F8-7F0A-49F0-9212-62FD243D59C0}" destId="{BD542DEB-86A9-468D-ACEF-F348A38CBF3E}" srcOrd="0" destOrd="0" presId="urn:microsoft.com/office/officeart/2005/8/layout/lProcess2"/>
    <dgm:cxn modelId="{509902D0-BEB9-4976-BBA9-DFE791B9EA6D}" type="presOf" srcId="{3864C566-DF93-4928-A885-25E12F909456}" destId="{57C7C33C-B432-4944-B751-E7D200DCE237}" srcOrd="0" destOrd="0" presId="urn:microsoft.com/office/officeart/2005/8/layout/lProcess2"/>
    <dgm:cxn modelId="{64C50CEF-0232-4A77-AE53-18D62B4BAA84}" srcId="{434CE7F8-7F0A-49F0-9212-62FD243D59C0}" destId="{733F6A67-2865-454A-BF4D-95DA54297FE0}" srcOrd="2" destOrd="0" parTransId="{AEFA4CFD-82AA-400E-A41C-AA4E66BA34FE}" sibTransId="{DA62A836-158A-43D6-A94D-9DE19FF6B8B9}"/>
    <dgm:cxn modelId="{636D73FE-9F96-4ACB-AD8A-28A263A047D5}" srcId="{434CE7F8-7F0A-49F0-9212-62FD243D59C0}" destId="{3864C566-DF93-4928-A885-25E12F909456}" srcOrd="0" destOrd="0" parTransId="{E1407742-1746-4B60-9C6C-CDC74580985C}" sibTransId="{C31091D2-FFC0-4E36-989C-8FFACE4A68F6}"/>
    <dgm:cxn modelId="{FA5FB5DA-7090-4374-8A84-67E6FF860E30}" type="presParOf" srcId="{ED584940-7279-48A9-BCA8-CD35A23EBD09}" destId="{ED7E020E-1396-4EC1-9418-AC5861CB56CC}" srcOrd="0" destOrd="0" presId="urn:microsoft.com/office/officeart/2005/8/layout/lProcess2"/>
    <dgm:cxn modelId="{7266B4FD-F5A9-400B-99F5-F174A956240E}" type="presParOf" srcId="{ED7E020E-1396-4EC1-9418-AC5861CB56CC}" destId="{BD542DEB-86A9-468D-ACEF-F348A38CBF3E}" srcOrd="0" destOrd="0" presId="urn:microsoft.com/office/officeart/2005/8/layout/lProcess2"/>
    <dgm:cxn modelId="{EB15B4C1-852C-49FC-8293-60FC89227F3E}" type="presParOf" srcId="{ED7E020E-1396-4EC1-9418-AC5861CB56CC}" destId="{4C3220E7-133F-4634-A87F-B8759D09AD55}" srcOrd="1" destOrd="0" presId="urn:microsoft.com/office/officeart/2005/8/layout/lProcess2"/>
    <dgm:cxn modelId="{5AB1DA7D-ECC5-4E29-834C-BEEDF2236717}" type="presParOf" srcId="{ED7E020E-1396-4EC1-9418-AC5861CB56CC}" destId="{4F4A926C-4BC0-4164-BCED-8F2F660B3C43}" srcOrd="2" destOrd="0" presId="urn:microsoft.com/office/officeart/2005/8/layout/lProcess2"/>
    <dgm:cxn modelId="{47BD079A-80EA-49A4-A403-CBEAADB2CED7}" type="presParOf" srcId="{4F4A926C-4BC0-4164-BCED-8F2F660B3C43}" destId="{C9E2AB22-D140-4FE4-A827-15B952BDBF9D}" srcOrd="0" destOrd="0" presId="urn:microsoft.com/office/officeart/2005/8/layout/lProcess2"/>
    <dgm:cxn modelId="{3640CE32-2351-4372-8BAD-F234B22C211A}" type="presParOf" srcId="{C9E2AB22-D140-4FE4-A827-15B952BDBF9D}" destId="{57C7C33C-B432-4944-B751-E7D200DCE237}" srcOrd="0" destOrd="0" presId="urn:microsoft.com/office/officeart/2005/8/layout/lProcess2"/>
    <dgm:cxn modelId="{32165AEC-C0DB-4B79-A224-C4DFAED11ED6}" type="presParOf" srcId="{C9E2AB22-D140-4FE4-A827-15B952BDBF9D}" destId="{E68CAE8D-C8D2-4938-B375-B501C082E9E3}" srcOrd="1" destOrd="0" presId="urn:microsoft.com/office/officeart/2005/8/layout/lProcess2"/>
    <dgm:cxn modelId="{9E831A04-BE6B-4DFB-A354-3F09FCBD3499}" type="presParOf" srcId="{C9E2AB22-D140-4FE4-A827-15B952BDBF9D}" destId="{BB448FC4-A1FC-42C9-A624-D78A10DC109E}" srcOrd="2" destOrd="0" presId="urn:microsoft.com/office/officeart/2005/8/layout/lProcess2"/>
    <dgm:cxn modelId="{BF46CB5F-E56D-4152-96BE-CA22B42FBD4C}" type="presParOf" srcId="{C9E2AB22-D140-4FE4-A827-15B952BDBF9D}" destId="{C7FCE0DF-475A-485D-910D-D866AE99D162}" srcOrd="3" destOrd="0" presId="urn:microsoft.com/office/officeart/2005/8/layout/lProcess2"/>
    <dgm:cxn modelId="{C497FCB7-A0D7-41F2-9B70-E4A2F83F9F27}" type="presParOf" srcId="{C9E2AB22-D140-4FE4-A827-15B952BDBF9D}" destId="{A0F86864-955C-4BB4-ACD9-60313A9D125C}" srcOrd="4" destOrd="0" presId="urn:microsoft.com/office/officeart/2005/8/layout/lProcess2"/>
    <dgm:cxn modelId="{C3F9F383-F709-49B1-A699-10C2438DC73B}" type="presParOf" srcId="{C9E2AB22-D140-4FE4-A827-15B952BDBF9D}" destId="{CC09171C-37C5-4D16-8BC4-D8713A17E0AC}" srcOrd="5" destOrd="0" presId="urn:microsoft.com/office/officeart/2005/8/layout/lProcess2"/>
    <dgm:cxn modelId="{6B5D07DF-06D4-477E-9312-D2E50D998D5D}" type="presParOf" srcId="{C9E2AB22-D140-4FE4-A827-15B952BDBF9D}" destId="{D25D57EB-3AA7-4F86-A931-846E022C45BE}" srcOrd="6"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BB02A6-3657-4C3B-86F5-DC94A08FC8F5}">
      <dsp:nvSpPr>
        <dsp:cNvPr id="0" name=""/>
        <dsp:cNvSpPr/>
      </dsp:nvSpPr>
      <dsp:spPr>
        <a:xfrm rot="5400000">
          <a:off x="5869532" y="-2619679"/>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dirty="0">
              <a:solidFill>
                <a:srgbClr val="000000">
                  <a:hueOff val="0"/>
                  <a:satOff val="0"/>
                  <a:lumOff val="0"/>
                  <a:alphaOff val="0"/>
                </a:srgbClr>
              </a:solidFill>
              <a:latin typeface="Calibri" panose="020F0502020204030204"/>
              <a:ea typeface="+mn-ea"/>
              <a:cs typeface="+mn-cs"/>
            </a:rPr>
            <a:t>Our intended outcome is ...</a:t>
          </a:r>
        </a:p>
      </dsp:txBody>
      <dsp:txXfrm rot="-5400000">
        <a:off x="3204058" y="63620"/>
        <a:ext cx="5678277" cy="329503"/>
      </dsp:txXfrm>
    </dsp:sp>
    <dsp:sp modelId="{FA6D2E9D-0A55-4BE3-8A35-01074E36ADF1}">
      <dsp:nvSpPr>
        <dsp:cNvPr id="0" name=""/>
        <dsp:cNvSpPr/>
      </dsp:nvSpPr>
      <dsp:spPr>
        <a:xfrm>
          <a:off x="0" y="151"/>
          <a:ext cx="3204057" cy="456441"/>
        </a:xfrm>
        <a:prstGeom prst="roundRect">
          <a:avLst/>
        </a:prstGeom>
        <a:solidFill>
          <a:srgbClr val="8DC63F">
            <a:shade val="80000"/>
            <a:hueOff val="0"/>
            <a:satOff val="0"/>
            <a:lumOff val="0"/>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What?</a:t>
          </a:r>
        </a:p>
      </dsp:txBody>
      <dsp:txXfrm>
        <a:off x="22282" y="22433"/>
        <a:ext cx="3159493" cy="411877"/>
      </dsp:txXfrm>
    </dsp:sp>
    <dsp:sp modelId="{320BE0DD-4365-4EA5-83A4-10BA1B26AF68}">
      <dsp:nvSpPr>
        <dsp:cNvPr id="0" name=""/>
        <dsp:cNvSpPr/>
      </dsp:nvSpPr>
      <dsp:spPr>
        <a:xfrm rot="5400000">
          <a:off x="5869532" y="-2140415"/>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dirty="0">
              <a:solidFill>
                <a:srgbClr val="000000">
                  <a:hueOff val="0"/>
                  <a:satOff val="0"/>
                  <a:lumOff val="0"/>
                  <a:alphaOff val="0"/>
                </a:srgbClr>
              </a:solidFill>
              <a:latin typeface="Calibri" panose="020F0502020204030204"/>
              <a:ea typeface="+mn-ea"/>
              <a:cs typeface="+mn-cs"/>
            </a:rPr>
            <a:t>We aim to reach our intended outcome by ...</a:t>
          </a:r>
        </a:p>
      </dsp:txBody>
      <dsp:txXfrm rot="-5400000">
        <a:off x="3204058" y="542884"/>
        <a:ext cx="5678277" cy="329503"/>
      </dsp:txXfrm>
    </dsp:sp>
    <dsp:sp modelId="{5688A679-D6BE-472C-8B1A-976B1B4E5783}">
      <dsp:nvSpPr>
        <dsp:cNvPr id="0" name=""/>
        <dsp:cNvSpPr/>
      </dsp:nvSpPr>
      <dsp:spPr>
        <a:xfrm>
          <a:off x="0" y="479414"/>
          <a:ext cx="3204057" cy="456441"/>
        </a:xfrm>
        <a:prstGeom prst="roundRect">
          <a:avLst/>
        </a:prstGeom>
        <a:solidFill>
          <a:srgbClr val="8DC63F">
            <a:shade val="80000"/>
            <a:hueOff val="53782"/>
            <a:satOff val="-1105"/>
            <a:lumOff val="3876"/>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How?</a:t>
          </a:r>
        </a:p>
      </dsp:txBody>
      <dsp:txXfrm>
        <a:off x="22282" y="501696"/>
        <a:ext cx="3159493" cy="411877"/>
      </dsp:txXfrm>
    </dsp:sp>
    <dsp:sp modelId="{082E864F-4919-44A7-BB99-EDD6E6BF5F58}">
      <dsp:nvSpPr>
        <dsp:cNvPr id="0" name=""/>
        <dsp:cNvSpPr/>
      </dsp:nvSpPr>
      <dsp:spPr>
        <a:xfrm rot="5400000">
          <a:off x="5869532" y="-1661152"/>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a:solidFill>
                <a:srgbClr val="000000">
                  <a:hueOff val="0"/>
                  <a:satOff val="0"/>
                  <a:lumOff val="0"/>
                  <a:alphaOff val="0"/>
                </a:srgbClr>
              </a:solidFill>
              <a:latin typeface="Calibri" panose="020F0502020204030204"/>
              <a:ea typeface="+mn-ea"/>
              <a:cs typeface="+mn-cs"/>
            </a:rPr>
            <a:t>Our target group is ...</a:t>
          </a:r>
        </a:p>
      </dsp:txBody>
      <dsp:txXfrm rot="-5400000">
        <a:off x="3204058" y="1022147"/>
        <a:ext cx="5678277" cy="329503"/>
      </dsp:txXfrm>
    </dsp:sp>
    <dsp:sp modelId="{D4DE72B6-01E0-450A-B3A2-15AE07ACC75E}">
      <dsp:nvSpPr>
        <dsp:cNvPr id="0" name=""/>
        <dsp:cNvSpPr/>
      </dsp:nvSpPr>
      <dsp:spPr>
        <a:xfrm>
          <a:off x="0" y="958678"/>
          <a:ext cx="3204057" cy="456441"/>
        </a:xfrm>
        <a:prstGeom prst="roundRect">
          <a:avLst/>
        </a:prstGeom>
        <a:solidFill>
          <a:srgbClr val="8DC63F">
            <a:shade val="80000"/>
            <a:hueOff val="107565"/>
            <a:satOff val="-2211"/>
            <a:lumOff val="7751"/>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For whom?</a:t>
          </a:r>
        </a:p>
      </dsp:txBody>
      <dsp:txXfrm>
        <a:off x="22282" y="980960"/>
        <a:ext cx="3159493" cy="411877"/>
      </dsp:txXfrm>
    </dsp:sp>
    <dsp:sp modelId="{472E352A-23D8-436A-B666-2A464CB097E4}">
      <dsp:nvSpPr>
        <dsp:cNvPr id="0" name=""/>
        <dsp:cNvSpPr/>
      </dsp:nvSpPr>
      <dsp:spPr>
        <a:xfrm rot="5400000">
          <a:off x="5869532" y="-1181888"/>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a:solidFill>
                <a:srgbClr val="000000">
                  <a:hueOff val="0"/>
                  <a:satOff val="0"/>
                  <a:lumOff val="0"/>
                  <a:alphaOff val="0"/>
                </a:srgbClr>
              </a:solidFill>
              <a:latin typeface="Calibri" panose="020F0502020204030204"/>
              <a:ea typeface="+mn-ea"/>
              <a:cs typeface="+mn-cs"/>
            </a:rPr>
            <a:t>Our invention area is ...</a:t>
          </a:r>
        </a:p>
      </dsp:txBody>
      <dsp:txXfrm rot="-5400000">
        <a:off x="3204058" y="1501411"/>
        <a:ext cx="5678277" cy="329503"/>
      </dsp:txXfrm>
    </dsp:sp>
    <dsp:sp modelId="{E79EE0C7-F068-4B85-974D-99A4988F710E}">
      <dsp:nvSpPr>
        <dsp:cNvPr id="0" name=""/>
        <dsp:cNvSpPr/>
      </dsp:nvSpPr>
      <dsp:spPr>
        <a:xfrm>
          <a:off x="0" y="1437941"/>
          <a:ext cx="3204057" cy="456441"/>
        </a:xfrm>
        <a:prstGeom prst="roundRect">
          <a:avLst/>
        </a:prstGeom>
        <a:solidFill>
          <a:srgbClr val="8DC63F">
            <a:shade val="80000"/>
            <a:hueOff val="161347"/>
            <a:satOff val="-3316"/>
            <a:lumOff val="11627"/>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Where?</a:t>
          </a:r>
        </a:p>
      </dsp:txBody>
      <dsp:txXfrm>
        <a:off x="22282" y="1460223"/>
        <a:ext cx="3159493" cy="411877"/>
      </dsp:txXfrm>
    </dsp:sp>
    <dsp:sp modelId="{1813DF85-F53B-451D-8DF9-69FD666A434D}">
      <dsp:nvSpPr>
        <dsp:cNvPr id="0" name=""/>
        <dsp:cNvSpPr/>
      </dsp:nvSpPr>
      <dsp:spPr>
        <a:xfrm rot="5400000">
          <a:off x="5869532" y="-702625"/>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dirty="0">
              <a:solidFill>
                <a:srgbClr val="000000">
                  <a:hueOff val="0"/>
                  <a:satOff val="0"/>
                  <a:lumOff val="0"/>
                  <a:alphaOff val="0"/>
                </a:srgbClr>
              </a:solidFill>
              <a:latin typeface="Calibri" panose="020F0502020204030204"/>
              <a:ea typeface="+mn-ea"/>
              <a:cs typeface="+mn-cs"/>
            </a:rPr>
            <a:t>Size of the target group aimed for ...</a:t>
          </a:r>
        </a:p>
      </dsp:txBody>
      <dsp:txXfrm rot="-5400000">
        <a:off x="3204058" y="1980674"/>
        <a:ext cx="5678277" cy="329503"/>
      </dsp:txXfrm>
    </dsp:sp>
    <dsp:sp modelId="{3D6E7D6A-C5C5-4D13-89BB-3DABDFC928C5}">
      <dsp:nvSpPr>
        <dsp:cNvPr id="0" name=""/>
        <dsp:cNvSpPr/>
      </dsp:nvSpPr>
      <dsp:spPr>
        <a:xfrm>
          <a:off x="0" y="1917205"/>
          <a:ext cx="3204057" cy="456441"/>
        </a:xfrm>
        <a:prstGeom prst="roundRect">
          <a:avLst/>
        </a:prstGeom>
        <a:solidFill>
          <a:srgbClr val="8DC63F">
            <a:shade val="80000"/>
            <a:hueOff val="215130"/>
            <a:satOff val="-4421"/>
            <a:lumOff val="15502"/>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How many?</a:t>
          </a:r>
        </a:p>
      </dsp:txBody>
      <dsp:txXfrm>
        <a:off x="22282" y="1939487"/>
        <a:ext cx="3159493" cy="411877"/>
      </dsp:txXfrm>
    </dsp:sp>
    <dsp:sp modelId="{FB3B7147-9BCD-4EBB-98F2-9DDED8C72A8B}">
      <dsp:nvSpPr>
        <dsp:cNvPr id="0" name=""/>
        <dsp:cNvSpPr/>
      </dsp:nvSpPr>
      <dsp:spPr>
        <a:xfrm rot="5400000">
          <a:off x="5869532" y="-223362"/>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a:solidFill>
                <a:srgbClr val="000000">
                  <a:hueOff val="0"/>
                  <a:satOff val="0"/>
                  <a:lumOff val="0"/>
                  <a:alphaOff val="0"/>
                </a:srgbClr>
              </a:solidFill>
              <a:latin typeface="Calibri" panose="020F0502020204030204"/>
              <a:ea typeface="+mn-ea"/>
              <a:cs typeface="+mn-cs"/>
            </a:rPr>
            <a:t>The leading organizations are ...</a:t>
          </a:r>
        </a:p>
      </dsp:txBody>
      <dsp:txXfrm rot="-5400000">
        <a:off x="3204058" y="2459937"/>
        <a:ext cx="5678277" cy="329503"/>
      </dsp:txXfrm>
    </dsp:sp>
    <dsp:sp modelId="{3FCF9F9A-7730-49FB-994A-CFCCB2095779}">
      <dsp:nvSpPr>
        <dsp:cNvPr id="0" name=""/>
        <dsp:cNvSpPr/>
      </dsp:nvSpPr>
      <dsp:spPr>
        <a:xfrm>
          <a:off x="0" y="2396468"/>
          <a:ext cx="3204057" cy="456441"/>
        </a:xfrm>
        <a:prstGeom prst="roundRect">
          <a:avLst/>
        </a:prstGeom>
        <a:solidFill>
          <a:srgbClr val="8DC63F">
            <a:shade val="80000"/>
            <a:hueOff val="268912"/>
            <a:satOff val="-5526"/>
            <a:lumOff val="19378"/>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By Whom?</a:t>
          </a:r>
        </a:p>
      </dsp:txBody>
      <dsp:txXfrm>
        <a:off x="22282" y="2418750"/>
        <a:ext cx="3159493" cy="411877"/>
      </dsp:txXfrm>
    </dsp:sp>
    <dsp:sp modelId="{39FFBAE2-5707-4CCF-BBE7-20C17DB5CDD2}">
      <dsp:nvSpPr>
        <dsp:cNvPr id="0" name=""/>
        <dsp:cNvSpPr/>
      </dsp:nvSpPr>
      <dsp:spPr>
        <a:xfrm rot="5400000">
          <a:off x="5869532" y="255901"/>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a:solidFill>
                <a:srgbClr val="000000">
                  <a:hueOff val="0"/>
                  <a:satOff val="0"/>
                  <a:lumOff val="0"/>
                  <a:alphaOff val="0"/>
                </a:srgbClr>
              </a:solidFill>
              <a:latin typeface="Calibri" panose="020F0502020204030204"/>
              <a:ea typeface="+mn-ea"/>
              <a:cs typeface="+mn-cs"/>
            </a:rPr>
            <a:t>The time to reach the desired outcome is ...</a:t>
          </a:r>
        </a:p>
      </dsp:txBody>
      <dsp:txXfrm rot="-5400000">
        <a:off x="3204058" y="2939201"/>
        <a:ext cx="5678277" cy="329503"/>
      </dsp:txXfrm>
    </dsp:sp>
    <dsp:sp modelId="{78129839-C60E-4AFE-93A3-905F58E289D7}">
      <dsp:nvSpPr>
        <dsp:cNvPr id="0" name=""/>
        <dsp:cNvSpPr/>
      </dsp:nvSpPr>
      <dsp:spPr>
        <a:xfrm>
          <a:off x="0" y="2875731"/>
          <a:ext cx="3204057" cy="456441"/>
        </a:xfrm>
        <a:prstGeom prst="roundRect">
          <a:avLst/>
        </a:prstGeom>
        <a:solidFill>
          <a:srgbClr val="8DC63F">
            <a:shade val="80000"/>
            <a:hueOff val="322694"/>
            <a:satOff val="-6632"/>
            <a:lumOff val="23253"/>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When?</a:t>
          </a:r>
        </a:p>
      </dsp:txBody>
      <dsp:txXfrm>
        <a:off x="22282" y="2898013"/>
        <a:ext cx="3159493" cy="411877"/>
      </dsp:txXfrm>
    </dsp:sp>
    <dsp:sp modelId="{D12F3EEA-76B7-4CD7-A7A1-DF12E76DBAA2}">
      <dsp:nvSpPr>
        <dsp:cNvPr id="0" name=""/>
        <dsp:cNvSpPr/>
      </dsp:nvSpPr>
      <dsp:spPr>
        <a:xfrm rot="5400000">
          <a:off x="5869532" y="735164"/>
          <a:ext cx="365153" cy="5696102"/>
        </a:xfrm>
        <a:prstGeom prst="round2SameRect">
          <a:avLst/>
        </a:prstGeom>
        <a:solidFill>
          <a:srgbClr val="8DC63F">
            <a:alpha val="90000"/>
            <a:tint val="40000"/>
            <a:hueOff val="0"/>
            <a:satOff val="0"/>
            <a:lumOff val="0"/>
            <a:alphaOff val="0"/>
          </a:srgbClr>
        </a:solidFill>
        <a:ln w="12700" cap="flat" cmpd="sng" algn="ctr">
          <a:solidFill>
            <a:srgbClr val="8DC63F">
              <a:alpha val="90000"/>
              <a:tint val="4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34290" rIns="68580" bIns="34290" numCol="1" spcCol="1270" anchor="ctr" anchorCtr="0">
          <a:noAutofit/>
        </a:bodyPr>
        <a:lstStyle/>
        <a:p>
          <a:pPr marL="171450" lvl="1" indent="-171450" algn="l" defTabSz="800100">
            <a:lnSpc>
              <a:spcPct val="90000"/>
            </a:lnSpc>
            <a:spcBef>
              <a:spcPct val="0"/>
            </a:spcBef>
            <a:spcAft>
              <a:spcPct val="15000"/>
            </a:spcAft>
            <a:buChar char="•"/>
          </a:pPr>
          <a:r>
            <a:rPr lang="nl-NL" sz="1800" kern="1200">
              <a:solidFill>
                <a:srgbClr val="000000">
                  <a:hueOff val="0"/>
                  <a:satOff val="0"/>
                  <a:lumOff val="0"/>
                  <a:alphaOff val="0"/>
                </a:srgbClr>
              </a:solidFill>
              <a:latin typeface="Calibri" panose="020F0502020204030204"/>
              <a:ea typeface="+mn-ea"/>
              <a:cs typeface="+mn-cs"/>
            </a:rPr>
            <a:t>The social change we contribute to is ...</a:t>
          </a:r>
        </a:p>
      </dsp:txBody>
      <dsp:txXfrm rot="-5400000">
        <a:off x="3204058" y="3418464"/>
        <a:ext cx="5678277" cy="329503"/>
      </dsp:txXfrm>
    </dsp:sp>
    <dsp:sp modelId="{477B89CB-52DB-4E45-B333-E4BA0FD5277F}">
      <dsp:nvSpPr>
        <dsp:cNvPr id="0" name=""/>
        <dsp:cNvSpPr/>
      </dsp:nvSpPr>
      <dsp:spPr>
        <a:xfrm>
          <a:off x="0" y="3354995"/>
          <a:ext cx="3204057" cy="456441"/>
        </a:xfrm>
        <a:prstGeom prst="roundRect">
          <a:avLst/>
        </a:prstGeom>
        <a:solidFill>
          <a:srgbClr val="8DC63F">
            <a:shade val="80000"/>
            <a:hueOff val="376477"/>
            <a:satOff val="-7737"/>
            <a:lumOff val="27129"/>
            <a:alphaOff val="0"/>
          </a:srgbClr>
        </a:solidFill>
        <a:ln w="127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Why?</a:t>
          </a:r>
        </a:p>
      </dsp:txBody>
      <dsp:txXfrm>
        <a:off x="22282" y="3377277"/>
        <a:ext cx="3159493" cy="4118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F615AC-CDD1-418E-8923-E9D262D2A6C2}">
      <dsp:nvSpPr>
        <dsp:cNvPr id="0" name=""/>
        <dsp:cNvSpPr/>
      </dsp:nvSpPr>
      <dsp:spPr>
        <a:xfrm>
          <a:off x="0" y="296343"/>
          <a:ext cx="5477791"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Comply with environmental standards</a:t>
          </a:r>
        </a:p>
        <a:p>
          <a:pPr marL="171450" lvl="1" indent="-171450" algn="l" defTabSz="800100">
            <a:lnSpc>
              <a:spcPct val="90000"/>
            </a:lnSpc>
            <a:spcBef>
              <a:spcPct val="0"/>
            </a:spcBef>
            <a:spcAft>
              <a:spcPct val="15000"/>
            </a:spcAft>
            <a:buChar char="•"/>
          </a:pPr>
          <a:r>
            <a:rPr lang="en-GB" sz="1800" kern="1200" dirty="0"/>
            <a:t>Improve sustainable image</a:t>
          </a:r>
        </a:p>
        <a:p>
          <a:pPr marL="171450" lvl="1" indent="-171450" algn="l" defTabSz="800100">
            <a:lnSpc>
              <a:spcPct val="90000"/>
            </a:lnSpc>
            <a:spcBef>
              <a:spcPct val="0"/>
            </a:spcBef>
            <a:spcAft>
              <a:spcPct val="15000"/>
            </a:spcAft>
            <a:buChar char="•"/>
          </a:pPr>
          <a:r>
            <a:rPr lang="en-GB" sz="1800" kern="1200" dirty="0"/>
            <a:t>Reduce energy cost</a:t>
          </a:r>
        </a:p>
      </dsp:txBody>
      <dsp:txXfrm>
        <a:off x="0" y="296343"/>
        <a:ext cx="5477791" cy="1360800"/>
      </dsp:txXfrm>
    </dsp:sp>
    <dsp:sp modelId="{D05B2443-C4AC-4662-98CA-6C3730514E32}">
      <dsp:nvSpPr>
        <dsp:cNvPr id="0" name=""/>
        <dsp:cNvSpPr/>
      </dsp:nvSpPr>
      <dsp:spPr>
        <a:xfrm>
          <a:off x="273889" y="3066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needs</a:t>
          </a:r>
        </a:p>
      </dsp:txBody>
      <dsp:txXfrm>
        <a:off x="299828" y="56602"/>
        <a:ext cx="3782575" cy="479482"/>
      </dsp:txXfrm>
    </dsp:sp>
    <dsp:sp modelId="{10E55B4E-F82D-44AA-B956-38F2180A8F0D}">
      <dsp:nvSpPr>
        <dsp:cNvPr id="0" name=""/>
        <dsp:cNvSpPr/>
      </dsp:nvSpPr>
      <dsp:spPr>
        <a:xfrm>
          <a:off x="0" y="2020023"/>
          <a:ext cx="5477791" cy="16443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Own electricity production</a:t>
          </a:r>
        </a:p>
        <a:p>
          <a:pPr marL="171450" lvl="1" indent="-171450" algn="l" defTabSz="800100">
            <a:lnSpc>
              <a:spcPct val="90000"/>
            </a:lnSpc>
            <a:spcBef>
              <a:spcPct val="0"/>
            </a:spcBef>
            <a:spcAft>
              <a:spcPct val="15000"/>
            </a:spcAft>
            <a:buChar char="•"/>
          </a:pPr>
          <a:r>
            <a:rPr lang="en-GB" sz="1800" kern="1200" dirty="0"/>
            <a:t>Mobility solutions</a:t>
          </a:r>
        </a:p>
        <a:p>
          <a:pPr marL="171450" lvl="1" indent="-171450" algn="l" defTabSz="800100">
            <a:lnSpc>
              <a:spcPct val="90000"/>
            </a:lnSpc>
            <a:spcBef>
              <a:spcPct val="0"/>
            </a:spcBef>
            <a:spcAft>
              <a:spcPct val="15000"/>
            </a:spcAft>
            <a:buChar char="•"/>
          </a:pPr>
          <a:r>
            <a:rPr lang="en-GB" sz="1800" kern="1200" dirty="0"/>
            <a:t>Compressed air</a:t>
          </a:r>
        </a:p>
        <a:p>
          <a:pPr marL="171450" lvl="1" indent="-171450" algn="l" defTabSz="800100">
            <a:lnSpc>
              <a:spcPct val="90000"/>
            </a:lnSpc>
            <a:spcBef>
              <a:spcPct val="0"/>
            </a:spcBef>
            <a:spcAft>
              <a:spcPct val="15000"/>
            </a:spcAft>
            <a:buChar char="•"/>
          </a:pPr>
          <a:r>
            <a:rPr lang="en-GB" sz="1800" kern="1200" dirty="0"/>
            <a:t>Heating of the buildings</a:t>
          </a:r>
        </a:p>
      </dsp:txBody>
      <dsp:txXfrm>
        <a:off x="0" y="2020023"/>
        <a:ext cx="5477791" cy="1644300"/>
      </dsp:txXfrm>
    </dsp:sp>
    <dsp:sp modelId="{164E80E3-6C74-4D5E-ABFE-B4ABA33CEB9E}">
      <dsp:nvSpPr>
        <dsp:cNvPr id="0" name=""/>
        <dsp:cNvSpPr/>
      </dsp:nvSpPr>
      <dsp:spPr>
        <a:xfrm>
          <a:off x="273889" y="175434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areas of interest</a:t>
          </a:r>
        </a:p>
      </dsp:txBody>
      <dsp:txXfrm>
        <a:off x="299828" y="1780282"/>
        <a:ext cx="3782575" cy="479482"/>
      </dsp:txXfrm>
    </dsp:sp>
    <dsp:sp modelId="{BD16BB7C-AEC0-4E17-A13A-4C6B0E928DD1}">
      <dsp:nvSpPr>
        <dsp:cNvPr id="0" name=""/>
        <dsp:cNvSpPr/>
      </dsp:nvSpPr>
      <dsp:spPr>
        <a:xfrm>
          <a:off x="0" y="4027203"/>
          <a:ext cx="5477791" cy="1360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25137" tIns="374904" rIns="425137" bIns="128016" numCol="1" spcCol="1270" anchor="t" anchorCtr="0">
          <a:noAutofit/>
        </a:bodyPr>
        <a:lstStyle/>
        <a:p>
          <a:pPr marL="171450" lvl="1" indent="-171450" algn="l" defTabSz="800100">
            <a:lnSpc>
              <a:spcPct val="90000"/>
            </a:lnSpc>
            <a:spcBef>
              <a:spcPct val="0"/>
            </a:spcBef>
            <a:spcAft>
              <a:spcPct val="15000"/>
            </a:spcAft>
            <a:buChar char="•"/>
          </a:pPr>
          <a:r>
            <a:rPr lang="en-GB" sz="1800" kern="1200" dirty="0"/>
            <a:t>Lack of knowledge</a:t>
          </a:r>
        </a:p>
        <a:p>
          <a:pPr marL="171450" lvl="1" indent="-171450" algn="l" defTabSz="800100">
            <a:lnSpc>
              <a:spcPct val="90000"/>
            </a:lnSpc>
            <a:spcBef>
              <a:spcPct val="0"/>
            </a:spcBef>
            <a:spcAft>
              <a:spcPct val="15000"/>
            </a:spcAft>
            <a:buChar char="•"/>
          </a:pPr>
          <a:r>
            <a:rPr lang="en-GB" sz="1800" kern="1200" dirty="0"/>
            <a:t>Lack of capital and financing solutions</a:t>
          </a:r>
        </a:p>
        <a:p>
          <a:pPr marL="171450" lvl="1" indent="-171450" algn="l" defTabSz="800100">
            <a:lnSpc>
              <a:spcPct val="90000"/>
            </a:lnSpc>
            <a:spcBef>
              <a:spcPct val="0"/>
            </a:spcBef>
            <a:spcAft>
              <a:spcPct val="15000"/>
            </a:spcAft>
            <a:buChar char="•"/>
          </a:pPr>
          <a:r>
            <a:rPr lang="en-GB" sz="1800" kern="1200" dirty="0"/>
            <a:t>Lack of time/no support</a:t>
          </a:r>
        </a:p>
      </dsp:txBody>
      <dsp:txXfrm>
        <a:off x="0" y="4027203"/>
        <a:ext cx="5477791" cy="1360800"/>
      </dsp:txXfrm>
    </dsp:sp>
    <dsp:sp modelId="{07B37977-0931-4428-BC15-47F307AEBAD7}">
      <dsp:nvSpPr>
        <dsp:cNvPr id="0" name=""/>
        <dsp:cNvSpPr/>
      </dsp:nvSpPr>
      <dsp:spPr>
        <a:xfrm>
          <a:off x="273889" y="3761523"/>
          <a:ext cx="3834453" cy="53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933" tIns="0" rIns="144933" bIns="0" numCol="1" spcCol="1270" anchor="ctr" anchorCtr="0">
          <a:noAutofit/>
        </a:bodyPr>
        <a:lstStyle/>
        <a:p>
          <a:pPr marL="0" lvl="0" indent="0" algn="l" defTabSz="800100">
            <a:lnSpc>
              <a:spcPct val="90000"/>
            </a:lnSpc>
            <a:spcBef>
              <a:spcPct val="0"/>
            </a:spcBef>
            <a:spcAft>
              <a:spcPct val="35000"/>
            </a:spcAft>
            <a:buNone/>
          </a:pPr>
          <a:r>
            <a:rPr lang="en-GB" sz="1800" kern="1200" dirty="0"/>
            <a:t>Examples of challenges</a:t>
          </a:r>
        </a:p>
      </dsp:txBody>
      <dsp:txXfrm>
        <a:off x="299828" y="3787462"/>
        <a:ext cx="3782575" cy="47948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B6C6EB-3D21-4690-81F4-FFCEF3F7C2E5}">
      <dsp:nvSpPr>
        <dsp:cNvPr id="0" name=""/>
        <dsp:cNvSpPr/>
      </dsp:nvSpPr>
      <dsp:spPr>
        <a:xfrm rot="5400000">
          <a:off x="4998775" y="-1937883"/>
          <a:ext cx="1056528" cy="5201920"/>
        </a:xfrm>
        <a:prstGeom prst="round2Same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dirty="0">
              <a:solidFill>
                <a:schemeClr val="tx1"/>
              </a:solidFill>
            </a:rPr>
            <a:t>Meetings for exchange of experiences and best practices</a:t>
          </a:r>
          <a:endParaRPr lang="en-GB" sz="1400" b="0" i="0" u="none" kern="1200" dirty="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Seminars with expert presentations</a:t>
          </a:r>
          <a:endParaRPr lang="en-GB" sz="1400" b="0" i="0" u="none" kern="1200" dirty="0">
            <a:solidFill>
              <a:schemeClr val="tx1"/>
            </a:solidFill>
          </a:endParaRPr>
        </a:p>
        <a:p>
          <a:pPr marL="114300" lvl="1" indent="-114300" algn="l" defTabSz="622300">
            <a:lnSpc>
              <a:spcPct val="90000"/>
            </a:lnSpc>
            <a:spcBef>
              <a:spcPct val="0"/>
            </a:spcBef>
            <a:spcAft>
              <a:spcPct val="15000"/>
            </a:spcAft>
            <a:buChar char="•"/>
          </a:pPr>
          <a:r>
            <a:rPr lang="en-GB" sz="1400" b="0" i="0" u="none" kern="1200" dirty="0">
              <a:solidFill>
                <a:schemeClr val="tx1"/>
              </a:solidFill>
            </a:rPr>
            <a:t>Trainings on how to carry out energy efficiency projects, tools etc</a:t>
          </a:r>
        </a:p>
        <a:p>
          <a:pPr marL="114300" lvl="1" indent="-114300" algn="l" defTabSz="622300">
            <a:lnSpc>
              <a:spcPct val="90000"/>
            </a:lnSpc>
            <a:spcBef>
              <a:spcPct val="0"/>
            </a:spcBef>
            <a:spcAft>
              <a:spcPct val="15000"/>
            </a:spcAft>
            <a:buChar char="•"/>
          </a:pPr>
          <a:r>
            <a:rPr lang="en-US" sz="1400" b="0" i="0" u="none" kern="1200" dirty="0">
              <a:solidFill>
                <a:schemeClr val="tx1"/>
              </a:solidFill>
            </a:rPr>
            <a:t>Study visits</a:t>
          </a:r>
          <a:endParaRPr lang="en-GB" sz="1400" b="0" i="0" u="none" kern="1200" dirty="0">
            <a:solidFill>
              <a:schemeClr val="tx1"/>
            </a:solidFill>
          </a:endParaRPr>
        </a:p>
      </dsp:txBody>
      <dsp:txXfrm rot="-5400000">
        <a:off x="2926080" y="186387"/>
        <a:ext cx="5150345" cy="953378"/>
      </dsp:txXfrm>
    </dsp:sp>
    <dsp:sp modelId="{BF853644-96F6-4FBD-89C9-8D37E62B3144}">
      <dsp:nvSpPr>
        <dsp:cNvPr id="0" name=""/>
        <dsp:cNvSpPr/>
      </dsp:nvSpPr>
      <dsp:spPr>
        <a:xfrm>
          <a:off x="0" y="2745"/>
          <a:ext cx="2926080" cy="132066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Networking and knowledge building</a:t>
          </a:r>
          <a:endParaRPr lang="en-GB" sz="2600" b="0" kern="1200" dirty="0">
            <a:solidFill>
              <a:schemeClr val="tx1"/>
            </a:solidFill>
          </a:endParaRPr>
        </a:p>
      </dsp:txBody>
      <dsp:txXfrm>
        <a:off x="64469" y="67214"/>
        <a:ext cx="2797142" cy="1191722"/>
      </dsp:txXfrm>
    </dsp:sp>
    <dsp:sp modelId="{BFB4F845-86B5-4D59-8C3E-9F8203CDC57F}">
      <dsp:nvSpPr>
        <dsp:cNvPr id="0" name=""/>
        <dsp:cNvSpPr/>
      </dsp:nvSpPr>
      <dsp:spPr>
        <a:xfrm rot="5400000">
          <a:off x="4998775" y="-551190"/>
          <a:ext cx="1056528" cy="5201920"/>
        </a:xfrm>
        <a:prstGeom prst="round2Same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GB" sz="1400" b="0" i="0" u="none" kern="1200" dirty="0">
              <a:solidFill>
                <a:schemeClr val="tx1"/>
              </a:solidFill>
            </a:rPr>
            <a:t>Free or low-cost energy scans</a:t>
          </a:r>
        </a:p>
        <a:p>
          <a:pPr marL="114300" lvl="1" indent="-114300" algn="l" defTabSz="622300">
            <a:lnSpc>
              <a:spcPct val="90000"/>
            </a:lnSpc>
            <a:spcBef>
              <a:spcPct val="0"/>
            </a:spcBef>
            <a:spcAft>
              <a:spcPct val="15000"/>
            </a:spcAft>
            <a:buChar char="•"/>
          </a:pPr>
          <a:r>
            <a:rPr lang="en-GB" sz="1400" b="0" i="0" u="none" kern="1200" dirty="0">
              <a:solidFill>
                <a:schemeClr val="tx1"/>
              </a:solidFill>
            </a:rPr>
            <a:t>Channel energy advice, contacts with Energy Service Suppliers</a:t>
          </a:r>
        </a:p>
        <a:p>
          <a:pPr marL="114300" lvl="1" indent="-114300" algn="l" defTabSz="622300">
            <a:lnSpc>
              <a:spcPct val="90000"/>
            </a:lnSpc>
            <a:spcBef>
              <a:spcPct val="0"/>
            </a:spcBef>
            <a:spcAft>
              <a:spcPct val="15000"/>
            </a:spcAft>
            <a:buChar char="•"/>
          </a:pPr>
          <a:r>
            <a:rPr lang="en-GB" sz="1400" b="0" i="0" u="none" kern="1200" dirty="0">
              <a:solidFill>
                <a:schemeClr val="tx1"/>
              </a:solidFill>
            </a:rPr>
            <a:t>Support with steps needed for energy efficiency projects, tools etc</a:t>
          </a:r>
        </a:p>
        <a:p>
          <a:pPr marL="114300" lvl="1" indent="-114300" algn="l" defTabSz="622300">
            <a:lnSpc>
              <a:spcPct val="90000"/>
            </a:lnSpc>
            <a:spcBef>
              <a:spcPct val="0"/>
            </a:spcBef>
            <a:spcAft>
              <a:spcPct val="15000"/>
            </a:spcAft>
            <a:buChar char="•"/>
          </a:pPr>
          <a:r>
            <a:rPr lang="en-GB" sz="1400" b="0" i="0" u="none" kern="1200" dirty="0">
              <a:solidFill>
                <a:schemeClr val="tx1"/>
              </a:solidFill>
            </a:rPr>
            <a:t>Support funding applications</a:t>
          </a:r>
        </a:p>
      </dsp:txBody>
      <dsp:txXfrm rot="-5400000">
        <a:off x="2926080" y="1573080"/>
        <a:ext cx="5150345" cy="953378"/>
      </dsp:txXfrm>
    </dsp:sp>
    <dsp:sp modelId="{F015C309-5E71-422B-BBB1-1BE7E0D740A3}">
      <dsp:nvSpPr>
        <dsp:cNvPr id="0" name=""/>
        <dsp:cNvSpPr/>
      </dsp:nvSpPr>
      <dsp:spPr>
        <a:xfrm>
          <a:off x="0" y="1389439"/>
          <a:ext cx="2926080" cy="132066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Coordinated support to SMEs</a:t>
          </a:r>
          <a:endParaRPr lang="en-GB" sz="2600" b="0" kern="1200" dirty="0">
            <a:solidFill>
              <a:schemeClr val="tx1"/>
            </a:solidFill>
          </a:endParaRPr>
        </a:p>
      </dsp:txBody>
      <dsp:txXfrm>
        <a:off x="64469" y="1453908"/>
        <a:ext cx="2797142" cy="1191722"/>
      </dsp:txXfrm>
    </dsp:sp>
    <dsp:sp modelId="{C6C00C39-60A9-4FA2-9913-35EFEE5797D0}">
      <dsp:nvSpPr>
        <dsp:cNvPr id="0" name=""/>
        <dsp:cNvSpPr/>
      </dsp:nvSpPr>
      <dsp:spPr>
        <a:xfrm rot="5400000">
          <a:off x="4998775" y="835503"/>
          <a:ext cx="1056528" cy="5201920"/>
        </a:xfrm>
        <a:prstGeom prst="round2Same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a:solidFill>
                <a:schemeClr val="tx1"/>
              </a:solidFill>
            </a:rPr>
            <a:t>Collective contracting</a:t>
          </a:r>
          <a:endParaRPr lang="en-GB" sz="1400" b="0" i="0" u="none" kern="120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Collective energy projects, e.g. solar panels</a:t>
          </a:r>
          <a:endParaRPr lang="en-GB" sz="1400" b="0" i="0" u="none" kern="1200" dirty="0">
            <a:solidFill>
              <a:schemeClr val="tx1"/>
            </a:solidFill>
          </a:endParaRPr>
        </a:p>
      </dsp:txBody>
      <dsp:txXfrm rot="-5400000">
        <a:off x="2926080" y="2959774"/>
        <a:ext cx="5150345" cy="953378"/>
      </dsp:txXfrm>
    </dsp:sp>
    <dsp:sp modelId="{DC860BF8-1F16-4FA4-826E-299C3AA37F51}">
      <dsp:nvSpPr>
        <dsp:cNvPr id="0" name=""/>
        <dsp:cNvSpPr/>
      </dsp:nvSpPr>
      <dsp:spPr>
        <a:xfrm>
          <a:off x="0" y="2776133"/>
          <a:ext cx="2926080" cy="132066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US" sz="2600" b="0" i="0" u="none" kern="1200" dirty="0">
              <a:solidFill>
                <a:schemeClr val="tx1"/>
              </a:solidFill>
            </a:rPr>
            <a:t>Collective energy projects</a:t>
          </a:r>
          <a:endParaRPr lang="en-GB" sz="2600" b="0" kern="1200" dirty="0">
            <a:solidFill>
              <a:schemeClr val="tx1"/>
            </a:solidFill>
          </a:endParaRPr>
        </a:p>
      </dsp:txBody>
      <dsp:txXfrm>
        <a:off x="64469" y="2840602"/>
        <a:ext cx="2797142" cy="1191722"/>
      </dsp:txXfrm>
    </dsp:sp>
    <dsp:sp modelId="{B013C8F9-5881-4135-9D8B-202D8B7828DD}">
      <dsp:nvSpPr>
        <dsp:cNvPr id="0" name=""/>
        <dsp:cNvSpPr/>
      </dsp:nvSpPr>
      <dsp:spPr>
        <a:xfrm rot="5400000">
          <a:off x="4998775" y="2222196"/>
          <a:ext cx="1056528" cy="5201920"/>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26670" rIns="53340" bIns="26670" numCol="1" spcCol="1270" anchor="ctr" anchorCtr="0">
          <a:noAutofit/>
        </a:bodyPr>
        <a:lstStyle/>
        <a:p>
          <a:pPr marL="114300" lvl="1" indent="-114300" algn="l" defTabSz="622300">
            <a:lnSpc>
              <a:spcPct val="90000"/>
            </a:lnSpc>
            <a:spcBef>
              <a:spcPct val="0"/>
            </a:spcBef>
            <a:spcAft>
              <a:spcPct val="15000"/>
            </a:spcAft>
            <a:buChar char="•"/>
          </a:pPr>
          <a:r>
            <a:rPr lang="en-US" sz="1400" b="0" i="0" u="none" kern="1200">
              <a:solidFill>
                <a:schemeClr val="tx1"/>
              </a:solidFill>
            </a:rPr>
            <a:t>Newsletters, website, group emails</a:t>
          </a:r>
          <a:endParaRPr lang="en-GB" sz="1400" b="0" i="0" u="none" kern="1200">
            <a:solidFill>
              <a:schemeClr val="tx1"/>
            </a:solidFill>
          </a:endParaRPr>
        </a:p>
        <a:p>
          <a:pPr marL="114300" lvl="1" indent="-114300" algn="l" defTabSz="622300">
            <a:lnSpc>
              <a:spcPct val="90000"/>
            </a:lnSpc>
            <a:spcBef>
              <a:spcPct val="0"/>
            </a:spcBef>
            <a:spcAft>
              <a:spcPct val="15000"/>
            </a:spcAft>
            <a:buChar char="•"/>
          </a:pPr>
          <a:r>
            <a:rPr lang="en-US" sz="1400" b="0" i="0" u="none" kern="1200" dirty="0">
              <a:solidFill>
                <a:schemeClr val="tx1"/>
              </a:solidFill>
            </a:rPr>
            <a:t>Communicate achievements via website, local news channels and directly to your network </a:t>
          </a:r>
          <a:endParaRPr lang="en-GB" sz="1400" b="0" i="0" u="none" kern="1200" dirty="0">
            <a:solidFill>
              <a:schemeClr val="tx1"/>
            </a:solidFill>
          </a:endParaRPr>
        </a:p>
      </dsp:txBody>
      <dsp:txXfrm rot="-5400000">
        <a:off x="2926080" y="4346467"/>
        <a:ext cx="5150345" cy="953378"/>
      </dsp:txXfrm>
    </dsp:sp>
    <dsp:sp modelId="{58E41E23-9B20-42F0-AD38-2A4F9B32E6B9}">
      <dsp:nvSpPr>
        <dsp:cNvPr id="0" name=""/>
        <dsp:cNvSpPr/>
      </dsp:nvSpPr>
      <dsp:spPr>
        <a:xfrm>
          <a:off x="0" y="4162826"/>
          <a:ext cx="2926080" cy="132066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marL="0" lvl="0" indent="0" algn="ctr" defTabSz="1155700">
            <a:lnSpc>
              <a:spcPct val="90000"/>
            </a:lnSpc>
            <a:spcBef>
              <a:spcPct val="0"/>
            </a:spcBef>
            <a:spcAft>
              <a:spcPct val="35000"/>
            </a:spcAft>
            <a:buNone/>
          </a:pPr>
          <a:r>
            <a:rPr lang="en-GB" sz="2600" b="0" i="0" u="none" kern="1200" dirty="0">
              <a:solidFill>
                <a:schemeClr val="tx1"/>
              </a:solidFill>
            </a:rPr>
            <a:t>Internal and external communication</a:t>
          </a:r>
          <a:endParaRPr lang="en-GB" sz="2600" b="0" kern="1200" dirty="0">
            <a:solidFill>
              <a:schemeClr val="tx1"/>
            </a:solidFill>
          </a:endParaRPr>
        </a:p>
      </dsp:txBody>
      <dsp:txXfrm>
        <a:off x="64469" y="4227295"/>
        <a:ext cx="2797142" cy="119172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246663-757C-454B-ABA8-305A2A7D2E5F}">
      <dsp:nvSpPr>
        <dsp:cNvPr id="0" name=""/>
        <dsp:cNvSpPr/>
      </dsp:nvSpPr>
      <dsp:spPr>
        <a:xfrm>
          <a:off x="0" y="0"/>
          <a:ext cx="10386060" cy="461004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ClrTx/>
            <a:buSzTx/>
            <a:buFont typeface="Arial" panose="020B0604020202020204" pitchFamily="34" charset="0"/>
            <a:buNone/>
          </a:pPr>
          <a:r>
            <a:rPr lang="en-US" sz="2800" b="0" i="0" u="none" strike="noStrike" kern="1200" baseline="0" dirty="0"/>
            <a:t>Value proposition focused on</a:t>
          </a:r>
          <a:br>
            <a:rPr lang="en-US" sz="2800" b="0" i="0" u="none" strike="noStrike" kern="1200" baseline="0" dirty="0"/>
          </a:br>
          <a:r>
            <a:rPr lang="en-US" sz="2800" b="1" i="0" u="none" strike="noStrike" kern="1200" baseline="0" dirty="0"/>
            <a:t>energy efficiency in individual SMEs </a:t>
          </a:r>
          <a:endParaRPr lang="en-GB" sz="2800" b="1" u="none" kern="1200" dirty="0"/>
        </a:p>
      </dsp:txBody>
      <dsp:txXfrm>
        <a:off x="0" y="0"/>
        <a:ext cx="10386060" cy="1383013"/>
      </dsp:txXfrm>
    </dsp:sp>
    <dsp:sp modelId="{9C8239B4-EF0A-42A8-ACF4-7A125404A94E}">
      <dsp:nvSpPr>
        <dsp:cNvPr id="0" name=""/>
        <dsp:cNvSpPr/>
      </dsp:nvSpPr>
      <dsp:spPr>
        <a:xfrm>
          <a:off x="1038606" y="1383125"/>
          <a:ext cx="8308848" cy="67158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Show examples of successful energy efficiency measures in similar companies, including multiple benefits</a:t>
          </a:r>
          <a:endParaRPr lang="en-US" sz="1800" kern="1200" dirty="0">
            <a:solidFill>
              <a:schemeClr val="tx1"/>
            </a:solidFill>
          </a:endParaRPr>
        </a:p>
      </dsp:txBody>
      <dsp:txXfrm>
        <a:off x="1058276" y="1402795"/>
        <a:ext cx="8269508" cy="632245"/>
      </dsp:txXfrm>
    </dsp:sp>
    <dsp:sp modelId="{1288548A-C587-4F07-9E3C-9222917E822B}">
      <dsp:nvSpPr>
        <dsp:cNvPr id="0" name=""/>
        <dsp:cNvSpPr/>
      </dsp:nvSpPr>
      <dsp:spPr>
        <a:xfrm>
          <a:off x="1038606" y="2158031"/>
          <a:ext cx="8308848" cy="67158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Provide examples on how networking and support through the collective make it easier to take action </a:t>
          </a:r>
          <a:endParaRPr lang="en-US" sz="1800" kern="1200" dirty="0">
            <a:solidFill>
              <a:schemeClr val="tx1"/>
            </a:solidFill>
          </a:endParaRPr>
        </a:p>
      </dsp:txBody>
      <dsp:txXfrm>
        <a:off x="1058276" y="2177701"/>
        <a:ext cx="8269508" cy="632245"/>
      </dsp:txXfrm>
    </dsp:sp>
    <dsp:sp modelId="{BAB4EA22-906B-4847-B0E5-AB41C7664641}">
      <dsp:nvSpPr>
        <dsp:cNvPr id="0" name=""/>
        <dsp:cNvSpPr/>
      </dsp:nvSpPr>
      <dsp:spPr>
        <a:xfrm>
          <a:off x="1038606" y="2932937"/>
          <a:ext cx="8308848" cy="67158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Ask about results from previous work with energy efficiency and plans for next steps. Find connections to the ambition for the collective</a:t>
          </a:r>
          <a:endParaRPr lang="en-US" sz="1800" kern="1200" dirty="0">
            <a:solidFill>
              <a:schemeClr val="tx1"/>
            </a:solidFill>
          </a:endParaRPr>
        </a:p>
      </dsp:txBody>
      <dsp:txXfrm>
        <a:off x="1058276" y="2952607"/>
        <a:ext cx="8269508" cy="632245"/>
      </dsp:txXfrm>
    </dsp:sp>
    <dsp:sp modelId="{37DE9C18-71B7-4495-BB54-3AF5F92AB60C}">
      <dsp:nvSpPr>
        <dsp:cNvPr id="0" name=""/>
        <dsp:cNvSpPr/>
      </dsp:nvSpPr>
      <dsp:spPr>
        <a:xfrm>
          <a:off x="1038606" y="3707843"/>
          <a:ext cx="8308848" cy="671585"/>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Offer the first activities without requiring formal commitments</a:t>
          </a:r>
        </a:p>
      </dsp:txBody>
      <dsp:txXfrm>
        <a:off x="1058276" y="3727513"/>
        <a:ext cx="8269508" cy="63224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542DEB-86A9-468D-ACEF-F348A38CBF3E}">
      <dsp:nvSpPr>
        <dsp:cNvPr id="0" name=""/>
        <dsp:cNvSpPr/>
      </dsp:nvSpPr>
      <dsp:spPr>
        <a:xfrm>
          <a:off x="0" y="0"/>
          <a:ext cx="10386060" cy="4610044"/>
        </a:xfrm>
        <a:prstGeom prst="roundRect">
          <a:avLst>
            <a:gd name="adj" fmla="val 1000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Value proposition focused on</a:t>
          </a:r>
          <a:br>
            <a:rPr lang="en-US" sz="2800" kern="1200" dirty="0"/>
          </a:br>
          <a:r>
            <a:rPr lang="en-US" sz="2800" b="1" kern="1200" dirty="0"/>
            <a:t>collective energy projects</a:t>
          </a:r>
        </a:p>
      </dsp:txBody>
      <dsp:txXfrm>
        <a:off x="0" y="0"/>
        <a:ext cx="10386060" cy="1383013"/>
      </dsp:txXfrm>
    </dsp:sp>
    <dsp:sp modelId="{57C7C33C-B432-4944-B751-E7D200DCE237}">
      <dsp:nvSpPr>
        <dsp:cNvPr id="0" name=""/>
        <dsp:cNvSpPr/>
      </dsp:nvSpPr>
      <dsp:spPr>
        <a:xfrm>
          <a:off x="1038606" y="1383125"/>
          <a:ext cx="8308848" cy="671585"/>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26670" rIns="35560" bIns="26670" numCol="1" spcCol="1270" anchor="ctr" anchorCtr="0">
          <a:noAutofit/>
        </a:bodyPr>
        <a:lstStyle/>
        <a:p>
          <a:pPr marL="0" lvl="0" indent="0" algn="ctr" defTabSz="622300">
            <a:lnSpc>
              <a:spcPct val="90000"/>
            </a:lnSpc>
            <a:spcBef>
              <a:spcPct val="0"/>
            </a:spcBef>
            <a:spcAft>
              <a:spcPct val="35000"/>
            </a:spcAft>
            <a:buNone/>
          </a:pPr>
          <a:r>
            <a:rPr lang="en-US" sz="1800" kern="1200" dirty="0">
              <a:solidFill>
                <a:schemeClr val="tx1"/>
              </a:solidFill>
              <a:latin typeface="Calibri" panose="020F0502020204030204"/>
              <a:ea typeface="+mn-ea"/>
              <a:cs typeface="+mn-cs"/>
            </a:rPr>
            <a:t>Show examples of successful collective energy projects from other business parks, including multiple benefits </a:t>
          </a:r>
        </a:p>
      </dsp:txBody>
      <dsp:txXfrm>
        <a:off x="1058276" y="1402795"/>
        <a:ext cx="8269508" cy="632245"/>
      </dsp:txXfrm>
    </dsp:sp>
    <dsp:sp modelId="{BB448FC4-A1FC-42C9-A624-D78A10DC109E}">
      <dsp:nvSpPr>
        <dsp:cNvPr id="0" name=""/>
        <dsp:cNvSpPr/>
      </dsp:nvSpPr>
      <dsp:spPr>
        <a:xfrm>
          <a:off x="1038606" y="2158031"/>
          <a:ext cx="8308848" cy="671585"/>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Highlight the benefits of reduced time, resources and risks for the individual SME – and indirect benefits in terms of e.g. extended network</a:t>
          </a:r>
          <a:endParaRPr lang="en-US" sz="1800" kern="1200" dirty="0">
            <a:solidFill>
              <a:schemeClr val="tx1"/>
            </a:solidFill>
          </a:endParaRPr>
        </a:p>
      </dsp:txBody>
      <dsp:txXfrm>
        <a:off x="1058276" y="2177701"/>
        <a:ext cx="8269508" cy="632245"/>
      </dsp:txXfrm>
    </dsp:sp>
    <dsp:sp modelId="{A0F86864-955C-4BB4-ACD9-60313A9D125C}">
      <dsp:nvSpPr>
        <dsp:cNvPr id="0" name=""/>
        <dsp:cNvSpPr/>
      </dsp:nvSpPr>
      <dsp:spPr>
        <a:xfrm>
          <a:off x="1038606" y="2932937"/>
          <a:ext cx="8308848" cy="671585"/>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Ask about results from previous work with energy efficiency and plans for next steps. Find connections to the ambition of the collective project</a:t>
          </a:r>
          <a:endParaRPr lang="en-US" sz="1800" kern="1200" dirty="0">
            <a:solidFill>
              <a:schemeClr val="tx1"/>
            </a:solidFill>
          </a:endParaRPr>
        </a:p>
      </dsp:txBody>
      <dsp:txXfrm>
        <a:off x="1058276" y="2952607"/>
        <a:ext cx="8269508" cy="632245"/>
      </dsp:txXfrm>
    </dsp:sp>
    <dsp:sp modelId="{D25D57EB-3AA7-4F86-A931-846E022C45BE}">
      <dsp:nvSpPr>
        <dsp:cNvPr id="0" name=""/>
        <dsp:cNvSpPr/>
      </dsp:nvSpPr>
      <dsp:spPr>
        <a:xfrm>
          <a:off x="1038606" y="3707843"/>
          <a:ext cx="8308848" cy="671585"/>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4290" rIns="45720" bIns="34290" numCol="1" spcCol="1270" anchor="ctr" anchorCtr="0">
          <a:noAutofit/>
        </a:bodyPr>
        <a:lstStyle/>
        <a:p>
          <a:pPr marL="0" lvl="0" indent="0" algn="ctr" defTabSz="800100">
            <a:lnSpc>
              <a:spcPct val="90000"/>
            </a:lnSpc>
            <a:spcBef>
              <a:spcPct val="0"/>
            </a:spcBef>
            <a:spcAft>
              <a:spcPct val="35000"/>
            </a:spcAft>
            <a:buNone/>
          </a:pPr>
          <a:r>
            <a:rPr lang="en-US" sz="1800" b="0" i="0" u="none" strike="noStrike" kern="1200" baseline="0" dirty="0">
              <a:solidFill>
                <a:schemeClr val="tx1"/>
              </a:solidFill>
            </a:rPr>
            <a:t>Start with involving, informing and interacting – but be prepared also to offer concrete financial information on the expected commitment (and returns)</a:t>
          </a:r>
          <a:endParaRPr lang="en-US" sz="1800" kern="1200" dirty="0">
            <a:solidFill>
              <a:schemeClr val="tx1"/>
            </a:solidFill>
          </a:endParaRPr>
        </a:p>
      </dsp:txBody>
      <dsp:txXfrm>
        <a:off x="1058276" y="3727513"/>
        <a:ext cx="8269508" cy="63224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de-DE"/>
          </a:p>
        </p:txBody>
      </p:sp>
      <p:sp>
        <p:nvSpPr>
          <p:cNvPr id="3" name="Datumsplatzhalt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87FF2FAC-34F4-4DB9-88F6-CC51173D210F}" type="datetimeFigureOut">
              <a:rPr lang="de-DE" smtClean="0"/>
              <a:t>24.05.2022</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61" tIns="48331" rIns="96661" bIns="48331" rtlCol="0" anchor="ctr"/>
          <a:lstStyle/>
          <a:p>
            <a:endParaRPr lang="de-DE"/>
          </a:p>
        </p:txBody>
      </p:sp>
      <p:sp>
        <p:nvSpPr>
          <p:cNvPr id="5" name="Notizenplatzhalt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de-DE"/>
          </a:p>
        </p:txBody>
      </p:sp>
      <p:sp>
        <p:nvSpPr>
          <p:cNvPr id="7" name="Foliennummernplatzhalt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FC42A464-CEEB-46BE-BA78-99FAC69E9C00}" type="slidenum">
              <a:rPr lang="de-DE" smtClean="0"/>
              <a:t>‹#›</a:t>
            </a:fld>
            <a:endParaRPr lang="de-DE"/>
          </a:p>
        </p:txBody>
      </p:sp>
    </p:spTree>
    <p:extLst>
      <p:ext uri="{BB962C8B-B14F-4D97-AF65-F5344CB8AC3E}">
        <p14:creationId xmlns:p14="http://schemas.microsoft.com/office/powerpoint/2010/main" val="1962970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confindustriaemilia.it/hom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adlo.ro/"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pom.nl/"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4.xml"/><Relationship Id="rId1" Type="http://schemas.openxmlformats.org/officeDocument/2006/relationships/notesMaster" Target="../notesMasters/notesMaster1.xml"/><Relationship Id="rId4" Type="http://schemas.openxmlformats.org/officeDocument/2006/relationships/hyperlink" Target="https://www.duurzaambedrijfsleven.nl/energie/28821/zonneproject-ijsselzon-10000-vierkante-meter-aan-zonnepanelen-op-bedrijfsdaken" TargetMode="Externa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duurzaambedrijfsleven.nl/energie/28821/zonneproject-ijsselzon-10000-vierkante-meter-aan-zonnepanelen-op-bedrijfsdaken"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www.nieuwkoop.nl/home/nieuwveen-schoterhoek-ii_45224/" TargetMode="Externa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s://wiekenvinkenhoef.nl/bedrijven-plaatsen-collectief-zonnepanelen/" TargetMode="External"/><Relationship Id="rId2" Type="http://schemas.openxmlformats.org/officeDocument/2006/relationships/slide" Target="../slides/slide48.xml"/><Relationship Id="rId1" Type="http://schemas.openxmlformats.org/officeDocument/2006/relationships/notesMaster" Target="../notesMasters/notesMaster1.xml"/><Relationship Id="rId6" Type="http://schemas.openxmlformats.org/officeDocument/2006/relationships/hyperlink" Target="https://www.kansenvoorwest2.nl/nl/nieuws/project-waerdse-energie-circuit-van-start/" TargetMode="External"/><Relationship Id="rId5" Type="http://schemas.openxmlformats.org/officeDocument/2006/relationships/hyperlink" Target="https://www.kodi.nl/nieuws/officiele-start-waerdse-energie-circuit/" TargetMode="External"/><Relationship Id="rId4" Type="http://schemas.openxmlformats.org/officeDocument/2006/relationships/hyperlink" Target="https://www.waerdse-energie.nl/" TargetMode="Externa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s://www.adlershof.de/en/"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a:t>
            </a:fld>
            <a:endParaRPr lang="de-DE"/>
          </a:p>
        </p:txBody>
      </p:sp>
    </p:spTree>
    <p:extLst>
      <p:ext uri="{BB962C8B-B14F-4D97-AF65-F5344CB8AC3E}">
        <p14:creationId xmlns:p14="http://schemas.microsoft.com/office/powerpoint/2010/main" val="14855680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tabLst>
                <a:tab pos="437661" algn="l"/>
                <a:tab pos="818264" algn="l"/>
                <a:tab pos="1198868" algn="l"/>
                <a:tab pos="4149049" algn="r"/>
              </a:tabLst>
              <a:defRPr/>
            </a:pPr>
            <a:r>
              <a:rPr lang="en-US" dirty="0"/>
              <a:t>The first step – before starting the development process outlined above – is to develop an “Energy Working Group”.</a:t>
            </a:r>
          </a:p>
          <a:p>
            <a:pPr defTabSz="966612">
              <a:tabLst>
                <a:tab pos="437661" algn="l"/>
                <a:tab pos="818264" algn="l"/>
                <a:tab pos="1198868" algn="l"/>
                <a:tab pos="4149049" algn="r"/>
              </a:tabLst>
              <a:defRPr/>
            </a:pPr>
            <a:endParaRPr lang="en-US" dirty="0"/>
          </a:p>
          <a:p>
            <a:pPr defTabSz="966612">
              <a:tabLst>
                <a:tab pos="437661" algn="l"/>
                <a:tab pos="818264" algn="l"/>
                <a:tab pos="1198868" algn="l"/>
                <a:tab pos="4149049" algn="r"/>
              </a:tabLst>
              <a:defRPr/>
            </a:pPr>
            <a:r>
              <a:rPr lang="en-US" dirty="0"/>
              <a:t>As said before, the key properties of the Trusted Partner is that it has a strong network of SMEs (in a specific SME cluster), and that it has the trust of these SMEs. In addition to that, it also needs to have the ability to work with others!</a:t>
            </a:r>
          </a:p>
          <a:p>
            <a:pPr defTabSz="966612">
              <a:tabLst>
                <a:tab pos="437661" algn="l"/>
                <a:tab pos="818264" algn="l"/>
                <a:tab pos="1198868" algn="l"/>
                <a:tab pos="4149049" algn="r"/>
              </a:tabLst>
              <a:defRPr/>
            </a:pPr>
            <a:endParaRPr lang="en-US" dirty="0">
              <a:latin typeface="Calibri" panose="020F0502020204030204" pitchFamily="34" charset="0"/>
              <a:ea typeface="Calibri" panose="020F0502020204030204" pitchFamily="34" charset="0"/>
              <a:cs typeface="Times New Roman" panose="02020603050405020304" pitchFamily="18" charset="0"/>
            </a:endParaRPr>
          </a:p>
          <a:p>
            <a:pPr defTabSz="966612">
              <a:tabLst>
                <a:tab pos="437661" algn="l"/>
                <a:tab pos="818264" algn="l"/>
                <a:tab pos="1198868" algn="l"/>
                <a:tab pos="4149049" algn="r"/>
              </a:tabLst>
              <a:defRPr/>
            </a:pPr>
            <a:r>
              <a:rPr lang="en-US" dirty="0"/>
              <a:t>Thus, it is important – if possible – to identify a small group or at least a “speaking partner” in the closest network of the Trusted Partner. </a:t>
            </a:r>
            <a:r>
              <a:rPr lang="sv-SE" dirty="0" err="1">
                <a:latin typeface="Calibri" panose="020F0502020204030204" pitchFamily="34" charset="0"/>
                <a:ea typeface="Calibri" panose="020F0502020204030204" pitchFamily="34" charset="0"/>
                <a:cs typeface="Times New Roman" panose="02020603050405020304" pitchFamily="18" charset="0"/>
              </a:rPr>
              <a:t>We</a:t>
            </a:r>
            <a:r>
              <a:rPr lang="sv-SE" dirty="0">
                <a:latin typeface="Calibri" panose="020F0502020204030204" pitchFamily="34" charset="0"/>
                <a:ea typeface="Calibri" panose="020F0502020204030204" pitchFamily="34" charset="0"/>
                <a:cs typeface="Times New Roman" panose="02020603050405020304" pitchFamily="18" charset="0"/>
              </a:rPr>
              <a:t> call </a:t>
            </a:r>
            <a:r>
              <a:rPr lang="sv-SE" dirty="0" err="1">
                <a:latin typeface="Calibri" panose="020F0502020204030204" pitchFamily="34" charset="0"/>
                <a:ea typeface="Calibri" panose="020F0502020204030204" pitchFamily="34" charset="0"/>
                <a:cs typeface="Times New Roman" panose="02020603050405020304" pitchFamily="18" charset="0"/>
              </a:rPr>
              <a:t>this</a:t>
            </a:r>
            <a:r>
              <a:rPr lang="sv-SE" dirty="0">
                <a:latin typeface="Calibri" panose="020F0502020204030204" pitchFamily="34" charset="0"/>
                <a:ea typeface="Calibri" panose="020F0502020204030204" pitchFamily="34" charset="0"/>
                <a:cs typeface="Times New Roman" panose="02020603050405020304" pitchFamily="18" charset="0"/>
              </a:rPr>
              <a:t> the </a:t>
            </a:r>
            <a:r>
              <a:rPr lang="sv-SE" dirty="0" err="1">
                <a:latin typeface="Calibri" panose="020F0502020204030204" pitchFamily="34" charset="0"/>
                <a:ea typeface="Calibri" panose="020F0502020204030204" pitchFamily="34" charset="0"/>
                <a:cs typeface="Times New Roman" panose="02020603050405020304" pitchFamily="18" charset="0"/>
              </a:rPr>
              <a:t>Trusted</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Partner’s</a:t>
            </a:r>
            <a:r>
              <a:rPr lang="sv-SE" dirty="0">
                <a:latin typeface="Calibri" panose="020F0502020204030204" pitchFamily="34" charset="0"/>
                <a:ea typeface="Calibri" panose="020F0502020204030204" pitchFamily="34" charset="0"/>
                <a:cs typeface="Times New Roman" panose="02020603050405020304" pitchFamily="18" charset="0"/>
              </a:rPr>
              <a:t> ”Energy </a:t>
            </a:r>
            <a:r>
              <a:rPr lang="sv-SE" dirty="0" err="1">
                <a:latin typeface="Calibri" panose="020F0502020204030204" pitchFamily="34" charset="0"/>
                <a:ea typeface="Calibri" panose="020F0502020204030204" pitchFamily="34" charset="0"/>
                <a:cs typeface="Times New Roman" panose="02020603050405020304" pitchFamily="18" charset="0"/>
              </a:rPr>
              <a:t>Working</a:t>
            </a:r>
            <a:r>
              <a:rPr lang="sv-SE" dirty="0">
                <a:latin typeface="Calibri" panose="020F0502020204030204" pitchFamily="34" charset="0"/>
                <a:ea typeface="Calibri" panose="020F0502020204030204" pitchFamily="34" charset="0"/>
                <a:cs typeface="Times New Roman" panose="02020603050405020304" pitchFamily="18" charset="0"/>
              </a:rPr>
              <a:t> Group”. </a:t>
            </a:r>
            <a:endParaRPr lang="en-US" dirty="0">
              <a:latin typeface="MetaNormal-Roman"/>
              <a:ea typeface="Times New Roman" panose="02020603050405020304" pitchFamily="18" charset="0"/>
              <a:cs typeface="Times New Roman" panose="02020603050405020304" pitchFamily="18" charset="0"/>
            </a:endParaRPr>
          </a:p>
          <a:p>
            <a:pPr defTabSz="966612">
              <a:tabLst>
                <a:tab pos="437661" algn="l"/>
                <a:tab pos="818264" algn="l"/>
                <a:tab pos="1198868" algn="l"/>
                <a:tab pos="4149049" algn="r"/>
              </a:tabLst>
              <a:defRPr/>
            </a:pPr>
            <a:endParaRPr lang="en-US" dirty="0">
              <a:latin typeface="MetaNormal-Roman"/>
              <a:ea typeface="Times New Roman" panose="02020603050405020304" pitchFamily="18" charset="0"/>
              <a:cs typeface="Times New Roman" panose="02020603050405020304" pitchFamily="18" charset="0"/>
            </a:endParaRPr>
          </a:p>
          <a:p>
            <a:pPr>
              <a:tabLst>
                <a:tab pos="437661" algn="l"/>
                <a:tab pos="818264" algn="l"/>
                <a:tab pos="1198868" algn="l"/>
                <a:tab pos="4149049" algn="r"/>
              </a:tabLst>
            </a:pPr>
            <a:r>
              <a:rPr lang="en-US" dirty="0">
                <a:latin typeface="MetaNormal-Roman"/>
                <a:ea typeface="Times New Roman" panose="02020603050405020304" pitchFamily="18" charset="0"/>
                <a:cs typeface="Times New Roman" panose="02020603050405020304" pitchFamily="18" charset="0"/>
              </a:rPr>
              <a:t>Round the Table</a:t>
            </a:r>
          </a:p>
          <a:p>
            <a:pPr marL="181240" indent="-181240">
              <a:buFontTx/>
              <a:buChar char="-"/>
              <a:tabLst>
                <a:tab pos="437661" algn="l"/>
                <a:tab pos="818264" algn="l"/>
                <a:tab pos="1198868" algn="l"/>
                <a:tab pos="4149049" algn="r"/>
              </a:tabLst>
            </a:pPr>
            <a:r>
              <a:rPr lang="en-US" dirty="0">
                <a:latin typeface="MetaNormal-Roman"/>
                <a:ea typeface="Times New Roman" panose="02020603050405020304" pitchFamily="18" charset="0"/>
                <a:cs typeface="Times New Roman" panose="02020603050405020304" pitchFamily="18" charset="0"/>
              </a:rPr>
              <a:t>What is your Energy Working Group – who do you discuss with?</a:t>
            </a:r>
          </a:p>
          <a:p>
            <a:pPr marL="181240" indent="-181240">
              <a:buFontTx/>
              <a:buChar char="-"/>
              <a:tabLst>
                <a:tab pos="437661" algn="l"/>
                <a:tab pos="818264" algn="l"/>
                <a:tab pos="1198868" algn="l"/>
                <a:tab pos="4149049" algn="r"/>
              </a:tabLst>
            </a:pPr>
            <a:r>
              <a:rPr lang="en-US" dirty="0">
                <a:latin typeface="MetaNormal-Roman"/>
                <a:ea typeface="Times New Roman" panose="02020603050405020304" pitchFamily="18" charset="0"/>
                <a:cs typeface="Times New Roman" panose="02020603050405020304" pitchFamily="18" charset="0"/>
              </a:rPr>
              <a:t>What is it called?</a:t>
            </a:r>
          </a:p>
          <a:p>
            <a:pPr marL="181240" indent="-181240">
              <a:buFontTx/>
              <a:buChar char="-"/>
              <a:tabLst>
                <a:tab pos="437661" algn="l"/>
                <a:tab pos="818264" algn="l"/>
                <a:tab pos="1198868" algn="l"/>
                <a:tab pos="4149049" algn="r"/>
              </a:tabLst>
            </a:pPr>
            <a:r>
              <a:rPr lang="en-US" dirty="0">
                <a:latin typeface="MetaNormal-Roman"/>
                <a:ea typeface="Times New Roman" panose="02020603050405020304" pitchFamily="18" charset="0"/>
                <a:cs typeface="Times New Roman" panose="02020603050405020304" pitchFamily="18" charset="0"/>
              </a:rPr>
              <a:t>Who is involved?</a:t>
            </a:r>
          </a:p>
          <a:p>
            <a:pPr marL="181240" indent="-181240">
              <a:buFontTx/>
              <a:buChar char="-"/>
              <a:tabLst>
                <a:tab pos="437661" algn="l"/>
                <a:tab pos="818264" algn="l"/>
                <a:tab pos="1198868" algn="l"/>
                <a:tab pos="4149049" algn="r"/>
              </a:tabLst>
            </a:pPr>
            <a:r>
              <a:rPr lang="en-US" dirty="0">
                <a:latin typeface="MetaNormal-Roman"/>
                <a:ea typeface="Times New Roman" panose="02020603050405020304" pitchFamily="18" charset="0"/>
                <a:cs typeface="Times New Roman" panose="02020603050405020304" pitchFamily="18" charset="0"/>
              </a:rPr>
              <a:t>Can you directly see that you are lacking someone?</a:t>
            </a:r>
          </a:p>
          <a:p>
            <a:pPr marL="181240" indent="-181240">
              <a:buFontTx/>
              <a:buChar char="-"/>
              <a:tabLst>
                <a:tab pos="437661" algn="l"/>
                <a:tab pos="818264" algn="l"/>
                <a:tab pos="1198868" algn="l"/>
                <a:tab pos="4149049" algn="r"/>
              </a:tabLst>
            </a:pPr>
            <a:endParaRPr lang="en-US" dirty="0">
              <a:latin typeface="MetaNormal-Roman"/>
              <a:ea typeface="Times New Roman" panose="02020603050405020304" pitchFamily="18" charset="0"/>
              <a:cs typeface="Times New Roman" panose="02020603050405020304" pitchFamily="18" charset="0"/>
            </a:endParaRPr>
          </a:p>
          <a:p>
            <a:pPr>
              <a:tabLst>
                <a:tab pos="437661" algn="l"/>
                <a:tab pos="818264" algn="l"/>
                <a:tab pos="1198868" algn="l"/>
                <a:tab pos="4149049" algn="r"/>
              </a:tabLst>
            </a:pPr>
            <a:r>
              <a:rPr lang="sv-SE" dirty="0">
                <a:latin typeface="Calibri" panose="020F0502020204030204" pitchFamily="34" charset="0"/>
                <a:ea typeface="Calibri" panose="020F0502020204030204" pitchFamily="34" charset="0"/>
                <a:cs typeface="Times New Roman" panose="02020603050405020304" pitchFamily="18" charset="0"/>
              </a:rPr>
              <a:t>At the end </a:t>
            </a:r>
            <a:r>
              <a:rPr lang="sv-SE" dirty="0" err="1">
                <a:latin typeface="Calibri" panose="020F0502020204030204" pitchFamily="34" charset="0"/>
                <a:ea typeface="Calibri" panose="020F0502020204030204" pitchFamily="34" charset="0"/>
                <a:cs typeface="Times New Roman" panose="02020603050405020304" pitchFamily="18" charset="0"/>
              </a:rPr>
              <a:t>of</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this</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training</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we</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will</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discuss</a:t>
            </a:r>
            <a:r>
              <a:rPr lang="sv-SE" dirty="0">
                <a:latin typeface="Calibri" panose="020F0502020204030204" pitchFamily="34" charset="0"/>
                <a:ea typeface="Calibri" panose="020F0502020204030204" pitchFamily="34" charset="0"/>
                <a:cs typeface="Times New Roman" panose="02020603050405020304" pitchFamily="18" charset="0"/>
              </a:rPr>
              <a:t> a bit </a:t>
            </a:r>
            <a:r>
              <a:rPr lang="sv-SE" dirty="0" err="1">
                <a:latin typeface="Calibri" panose="020F0502020204030204" pitchFamily="34" charset="0"/>
                <a:ea typeface="Calibri" panose="020F0502020204030204" pitchFamily="34" charset="0"/>
                <a:cs typeface="Times New Roman" panose="02020603050405020304" pitchFamily="18" charset="0"/>
              </a:rPr>
              <a:t>further</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what</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this</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group</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can</a:t>
            </a:r>
            <a:r>
              <a:rPr lang="sv-SE" dirty="0">
                <a:latin typeface="Calibri" panose="020F0502020204030204" pitchFamily="34" charset="0"/>
                <a:ea typeface="Calibri" panose="020F0502020204030204" pitchFamily="34" charset="0"/>
                <a:cs typeface="Times New Roman" panose="02020603050405020304" pitchFamily="18" charset="0"/>
              </a:rPr>
              <a:t> look like, and </a:t>
            </a:r>
            <a:r>
              <a:rPr lang="sv-SE" dirty="0" err="1">
                <a:latin typeface="Calibri" panose="020F0502020204030204" pitchFamily="34" charset="0"/>
                <a:ea typeface="Calibri" panose="020F0502020204030204" pitchFamily="34" charset="0"/>
                <a:cs typeface="Times New Roman" panose="02020603050405020304" pitchFamily="18" charset="0"/>
              </a:rPr>
              <a:t>who</a:t>
            </a:r>
            <a:r>
              <a:rPr lang="sv-SE" dirty="0">
                <a:latin typeface="Calibri" panose="020F0502020204030204" pitchFamily="34" charset="0"/>
                <a:ea typeface="Calibri" panose="020F0502020204030204" pitchFamily="34" charset="0"/>
                <a:cs typeface="Times New Roman" panose="02020603050405020304" pitchFamily="18" charset="0"/>
              </a:rPr>
              <a:t> </a:t>
            </a:r>
            <a:r>
              <a:rPr lang="sv-SE" dirty="0" err="1">
                <a:latin typeface="Calibri" panose="020F0502020204030204" pitchFamily="34" charset="0"/>
                <a:ea typeface="Calibri" panose="020F0502020204030204" pitchFamily="34" charset="0"/>
                <a:cs typeface="Times New Roman" panose="02020603050405020304" pitchFamily="18" charset="0"/>
              </a:rPr>
              <a:t>can</a:t>
            </a:r>
            <a:r>
              <a:rPr lang="sv-SE" dirty="0">
                <a:latin typeface="Calibri" panose="020F0502020204030204" pitchFamily="34" charset="0"/>
                <a:ea typeface="Calibri" panose="020F0502020204030204" pitchFamily="34" charset="0"/>
                <a:cs typeface="Times New Roman" panose="02020603050405020304" pitchFamily="18" charset="0"/>
              </a:rPr>
              <a:t> be </a:t>
            </a:r>
            <a:r>
              <a:rPr lang="sv-SE" dirty="0" err="1">
                <a:latin typeface="Calibri" panose="020F0502020204030204" pitchFamily="34" charset="0"/>
                <a:ea typeface="Calibri" panose="020F0502020204030204" pitchFamily="34" charset="0"/>
                <a:cs typeface="Times New Roman" panose="02020603050405020304" pitchFamily="18" charset="0"/>
              </a:rPr>
              <a:t>involved</a:t>
            </a:r>
            <a:r>
              <a:rPr lang="sv-SE" dirty="0">
                <a:latin typeface="Calibri" panose="020F0502020204030204" pitchFamily="34" charset="0"/>
                <a:ea typeface="Calibri" panose="020F0502020204030204" pitchFamily="34" charset="0"/>
                <a:cs typeface="Times New Roman" panose="02020603050405020304" pitchFamily="18" charset="0"/>
              </a:rPr>
              <a:t>.</a:t>
            </a:r>
            <a:endParaRPr lang="en-US" dirty="0">
              <a:latin typeface="MetaNormal-Roman"/>
              <a:ea typeface="Times New Roman" panose="02020603050405020304" pitchFamily="18"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10</a:t>
            </a:fld>
            <a:endParaRPr lang="de-DE"/>
          </a:p>
        </p:txBody>
      </p:sp>
    </p:spTree>
    <p:extLst>
      <p:ext uri="{BB962C8B-B14F-4D97-AF65-F5344CB8AC3E}">
        <p14:creationId xmlns:p14="http://schemas.microsoft.com/office/powerpoint/2010/main" val="31382066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11</a:t>
            </a:fld>
            <a:endParaRPr lang="de-DE"/>
          </a:p>
        </p:txBody>
      </p:sp>
    </p:spTree>
    <p:extLst>
      <p:ext uri="{BB962C8B-B14F-4D97-AF65-F5344CB8AC3E}">
        <p14:creationId xmlns:p14="http://schemas.microsoft.com/office/powerpoint/2010/main" val="3481007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12</a:t>
            </a:fld>
            <a:endParaRPr lang="de-DE"/>
          </a:p>
        </p:txBody>
      </p:sp>
    </p:spTree>
    <p:extLst>
      <p:ext uri="{BB962C8B-B14F-4D97-AF65-F5344CB8AC3E}">
        <p14:creationId xmlns:p14="http://schemas.microsoft.com/office/powerpoint/2010/main" val="1658628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When initiating a local energy collective, a good starting point would be to describe the goals you want to achieve: the impact ambition. </a:t>
            </a:r>
          </a:p>
          <a:p>
            <a:endParaRPr lang="en-GB" noProof="0" dirty="0">
              <a:cs typeface="Calibri" panose="020F0502020204030204"/>
            </a:endParaRPr>
          </a:p>
          <a:p>
            <a:r>
              <a:rPr lang="en-GB" noProof="0" dirty="0"/>
              <a:t>The impact ambition is a positively formulated outcome. It helps you…</a:t>
            </a:r>
          </a:p>
          <a:p>
            <a:pPr marL="181240" indent="-181240">
              <a:buFont typeface="Arial" panose="020B0604020202020204" pitchFamily="34" charset="0"/>
              <a:buChar char="•"/>
            </a:pPr>
            <a:r>
              <a:rPr lang="en-GB" sz="1300" dirty="0">
                <a:latin typeface="Calibri" panose="020F0502020204030204" pitchFamily="34" charset="0"/>
                <a:ea typeface="Calibri" panose="020F0502020204030204" pitchFamily="34" charset="0"/>
                <a:cs typeface="Times New Roman" panose="02020603050405020304" pitchFamily="18" charset="0"/>
              </a:rPr>
              <a:t>Understand what should be included in your local energy collective</a:t>
            </a:r>
          </a:p>
          <a:p>
            <a:pPr marL="181240" indent="-181240">
              <a:buFont typeface="Arial" panose="020B0604020202020204" pitchFamily="34" charset="0"/>
              <a:buChar char="•"/>
            </a:pPr>
            <a:r>
              <a:rPr lang="en-GB" sz="1300" dirty="0">
                <a:latin typeface="Calibri" panose="020F0502020204030204" pitchFamily="34" charset="0"/>
                <a:ea typeface="Calibri" panose="020F0502020204030204" pitchFamily="34" charset="0"/>
                <a:cs typeface="Times New Roman" panose="02020603050405020304" pitchFamily="18" charset="0"/>
              </a:rPr>
              <a:t>Understand to what extent you should get involved in certain activities</a:t>
            </a:r>
          </a:p>
          <a:p>
            <a:pPr marL="181240" indent="-181240">
              <a:buFont typeface="Arial" panose="020B0604020202020204" pitchFamily="34" charset="0"/>
              <a:buChar char="•"/>
            </a:pPr>
            <a:r>
              <a:rPr lang="en-GB" sz="1300" dirty="0">
                <a:latin typeface="Calibri" panose="020F0502020204030204" pitchFamily="34" charset="0"/>
                <a:ea typeface="Calibri" panose="020F0502020204030204" pitchFamily="34" charset="0"/>
                <a:cs typeface="Times New Roman" panose="02020603050405020304" pitchFamily="18" charset="0"/>
              </a:rPr>
              <a:t>Create support from others for you goal</a:t>
            </a:r>
          </a:p>
          <a:p>
            <a:pPr marL="181240" indent="-181240">
              <a:buFont typeface="Arial" panose="020B0604020202020204" pitchFamily="34" charset="0"/>
              <a:buChar char="•"/>
            </a:pPr>
            <a:r>
              <a:rPr lang="en-GB" sz="1300" dirty="0">
                <a:latin typeface="Calibri" panose="020F0502020204030204" pitchFamily="34" charset="0"/>
                <a:ea typeface="Calibri" panose="020F0502020204030204" pitchFamily="34" charset="0"/>
                <a:cs typeface="Times New Roman" panose="02020603050405020304" pitchFamily="18" charset="0"/>
              </a:rPr>
              <a:t>Create value for SMEs</a:t>
            </a:r>
          </a:p>
          <a:p>
            <a:pPr marL="181240" indent="-181240">
              <a:buFont typeface="Arial" panose="020B0604020202020204" pitchFamily="34" charset="0"/>
              <a:buChar char="•"/>
            </a:pPr>
            <a:r>
              <a:rPr lang="en-GB" sz="1300" dirty="0">
                <a:latin typeface="Calibri" panose="020F0502020204030204" pitchFamily="34" charset="0"/>
                <a:ea typeface="Calibri" panose="020F0502020204030204" pitchFamily="34" charset="0"/>
                <a:cs typeface="Times New Roman" panose="02020603050405020304" pitchFamily="18" charset="0"/>
              </a:rPr>
              <a:t>Be more successful since it helps you to select activities that directly contribute to the goal</a:t>
            </a:r>
          </a:p>
          <a:p>
            <a:pPr lvl="0"/>
            <a:endParaRPr lang="sv-SE" sz="1300" dirty="0">
              <a:latin typeface="Calibri" panose="020F0502020204030204" pitchFamily="34" charset="0"/>
              <a:ea typeface="Calibri" panose="020F0502020204030204" pitchFamily="34" charset="0"/>
              <a:cs typeface="Times New Roman" panose="02020603050405020304" pitchFamily="18" charset="0"/>
            </a:endParaRPr>
          </a:p>
          <a:p>
            <a:r>
              <a:rPr lang="en-US" dirty="0"/>
              <a:t>You can formulate the impact ambition by answering a few simple questions. If you want to use (potential) partner input, every partner first answers these questions individually, after which the outcomes are shared and discussed to create consensus. The answers to these seven questions together form your impact ambition.</a:t>
            </a:r>
            <a:endParaRPr lang="sv-SE" dirty="0"/>
          </a:p>
          <a:p>
            <a:endParaRPr lang="sv-SE" dirty="0"/>
          </a:p>
          <a:p>
            <a:r>
              <a:rPr lang="en-GB" noProof="0" dirty="0"/>
              <a:t>It is possible to follow-up results if the impact ambition includes specific objectives (measurable and time-bounded!)</a:t>
            </a:r>
            <a:endParaRPr lang="en-GB" noProof="0" dirty="0">
              <a:cs typeface="Calibri"/>
            </a:endParaRPr>
          </a:p>
          <a:p>
            <a:endParaRPr lang="en-US" b="1" dirty="0">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13</a:t>
            </a:fld>
            <a:endParaRPr lang="de-DE"/>
          </a:p>
        </p:txBody>
      </p:sp>
    </p:spTree>
    <p:extLst>
      <p:ext uri="{BB962C8B-B14F-4D97-AF65-F5344CB8AC3E}">
        <p14:creationId xmlns:p14="http://schemas.microsoft.com/office/powerpoint/2010/main" val="17104161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i="1" u="sng" dirty="0"/>
              <a:t>Instructions for trainer</a:t>
            </a:r>
            <a:r>
              <a:rPr lang="en-US" i="1" u="none" dirty="0"/>
              <a:t>: Use this slide to present one or two “concrete” examples of what the </a:t>
            </a:r>
            <a:r>
              <a:rPr lang="en-US" b="1" i="1" u="none" dirty="0"/>
              <a:t>ambition</a:t>
            </a:r>
            <a:r>
              <a:rPr lang="en-US" i="1" u="none" dirty="0"/>
              <a:t> of  local SME energy collective (or cluster) can be.</a:t>
            </a:r>
          </a:p>
          <a:p>
            <a:endParaRPr lang="en-US" i="1" u="none" dirty="0"/>
          </a:p>
          <a:p>
            <a:r>
              <a:rPr lang="en-US" i="1" dirty="0"/>
              <a:t>If you have examples of your own, use them! But focus on the </a:t>
            </a:r>
            <a:r>
              <a:rPr lang="en-US" b="1" i="1" dirty="0"/>
              <a:t>ambition</a:t>
            </a:r>
            <a:r>
              <a:rPr lang="en-US" i="1" dirty="0"/>
              <a:t> of the example. Otherwise, you could present </a:t>
            </a:r>
            <a:r>
              <a:rPr lang="en-US" i="1" u="none" dirty="0"/>
              <a:t>one or two examples from the alternatives that are available at the end of this presentation.</a:t>
            </a:r>
          </a:p>
          <a:p>
            <a:endParaRPr lang="en-US" i="1" u="none" dirty="0"/>
          </a:p>
          <a:p>
            <a:r>
              <a:rPr lang="en-US" i="1" u="none" dirty="0"/>
              <a:t>Try to include some detail in describing the ambition, for instance:</a:t>
            </a:r>
          </a:p>
          <a:p>
            <a:pPr marL="181240" indent="-181240">
              <a:buFontTx/>
              <a:buChar char="-"/>
            </a:pPr>
            <a:r>
              <a:rPr lang="en-US" i="1" u="none" dirty="0"/>
              <a:t>What is the intended outcome?</a:t>
            </a:r>
          </a:p>
          <a:p>
            <a:pPr marL="181240" indent="-181240">
              <a:buFontTx/>
              <a:buChar char="-"/>
            </a:pPr>
            <a:r>
              <a:rPr lang="en-US" i="1" u="none" dirty="0"/>
              <a:t>How do they plan to reach this outcome?</a:t>
            </a:r>
          </a:p>
          <a:p>
            <a:pPr marL="181240" indent="-181240">
              <a:buFontTx/>
              <a:buChar char="-"/>
            </a:pPr>
            <a:r>
              <a:rPr lang="en-US" i="1" u="none" dirty="0"/>
              <a:t>What is the target group?</a:t>
            </a:r>
          </a:p>
          <a:p>
            <a:pPr marL="181240" indent="-181240">
              <a:buFontTx/>
              <a:buChar char="-"/>
            </a:pPr>
            <a:r>
              <a:rPr lang="en-US" i="1" u="none" dirty="0"/>
              <a:t>What is the time perspective?</a:t>
            </a:r>
          </a:p>
          <a:p>
            <a:endParaRPr lang="en-US" i="1" u="none" dirty="0"/>
          </a:p>
          <a:p>
            <a:pPr marL="181240" indent="-181240">
              <a:buFontTx/>
              <a:buChar cha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14</a:t>
            </a:fld>
            <a:endParaRPr lang="de-DE"/>
          </a:p>
        </p:txBody>
      </p:sp>
    </p:spTree>
    <p:extLst>
      <p:ext uri="{BB962C8B-B14F-4D97-AF65-F5344CB8AC3E}">
        <p14:creationId xmlns:p14="http://schemas.microsoft.com/office/powerpoint/2010/main" val="13302868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sz="1300" i="1" u="sng" dirty="0"/>
              <a:t>Instructions to trainer</a:t>
            </a:r>
            <a:r>
              <a:rPr lang="en-GB" sz="1300" i="1" dirty="0"/>
              <a:t>: </a:t>
            </a:r>
            <a:r>
              <a:rPr lang="en-GB" i="1" noProof="0" dirty="0"/>
              <a:t>Discuss in groups, the concrete impact/change that should be achieved by the initiative in the business parks/industrial areas (cluster of SMEs) that the participants in the group represent. Decide within the group which (one or more) SME cluster to focus on. </a:t>
            </a:r>
            <a:r>
              <a:rPr lang="en-GB" sz="1300" i="1" dirty="0"/>
              <a:t>Try to answer each of the questions in the impact ambition tool. </a:t>
            </a:r>
          </a:p>
          <a:p>
            <a:pPr defTabSz="966612">
              <a:defRPr/>
            </a:pPr>
            <a:endParaRPr lang="en-GB" sz="1300" i="1" dirty="0"/>
          </a:p>
          <a:p>
            <a:pPr defTabSz="966612">
              <a:defRPr/>
            </a:pPr>
            <a:r>
              <a:rPr lang="en-GB" sz="1300" i="1" dirty="0"/>
              <a:t>Try to summarize the discussions by letting each group present what they came up with. Did the groups find the exercise difficult? Put emphasis on the questions that they COULD answer. If they were able to answer some of the questions they are already on a good way to formulate the impact ambition! Go back to the examples to point out that most impact ambitions only answers some of the questions above. To be more specific, the impact ambition can always be further developed over time.</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15</a:t>
            </a:fld>
            <a:endParaRPr lang="de-DE"/>
          </a:p>
        </p:txBody>
      </p:sp>
    </p:spTree>
    <p:extLst>
      <p:ext uri="{BB962C8B-B14F-4D97-AF65-F5344CB8AC3E}">
        <p14:creationId xmlns:p14="http://schemas.microsoft.com/office/powerpoint/2010/main" val="11613265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t>In the next step, it is time to define - select and describe - the services and activities that you will set up to reach the impact ambition. Here, we only discuss the type and focus of the activities needed, not their more detailed content, the resources needed or any planning for how to carry them out (see below).</a:t>
            </a:r>
          </a:p>
          <a:p>
            <a:endParaRPr lang="en-US" dirty="0"/>
          </a:p>
          <a:p>
            <a:pPr defTabSz="966612">
              <a:defRPr/>
            </a:pPr>
            <a:r>
              <a:rPr lang="en-US" b="1" dirty="0"/>
              <a:t>NOTE: </a:t>
            </a:r>
            <a:r>
              <a:rPr lang="en-US" dirty="0"/>
              <a:t>The training unit </a:t>
            </a:r>
            <a:r>
              <a:rPr lang="en-US" i="1" dirty="0"/>
              <a:t>EC2b Defining activities in a collective approach</a:t>
            </a:r>
            <a:r>
              <a:rPr lang="en-US" dirty="0"/>
              <a:t>, within the same module of the GEAR@SME training program, provides guidance on the actual planning and development of activities and services in the collective.</a:t>
            </a:r>
          </a:p>
          <a:p>
            <a:endParaRPr lang="en-US"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16</a:t>
            </a:fld>
            <a:endParaRPr lang="de-DE"/>
          </a:p>
        </p:txBody>
      </p:sp>
    </p:spTree>
    <p:extLst>
      <p:ext uri="{BB962C8B-B14F-4D97-AF65-F5344CB8AC3E}">
        <p14:creationId xmlns:p14="http://schemas.microsoft.com/office/powerpoint/2010/main" val="3437043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t>One thing that you need to think about is how to select activities and services that address both SMEs’ motivation to participate and alleviate or overcome challenges they face. </a:t>
            </a:r>
          </a:p>
          <a:p>
            <a:endParaRPr lang="en-US" dirty="0">
              <a:cs typeface="Calibri"/>
            </a:endParaRPr>
          </a:p>
          <a:p>
            <a:r>
              <a:rPr lang="en-US" dirty="0"/>
              <a:t>Therefore, to select and frame the services that your local energy collective should focus on, you want to identify both the needs and challenges the SMEs in this specific cluster encounter (as a group). Some examples are given in this figure, but there can be many other. </a:t>
            </a:r>
          </a:p>
          <a:p>
            <a:endParaRPr lang="en-US" dirty="0">
              <a:cs typeface="Calibri"/>
            </a:endParaRPr>
          </a:p>
          <a:p>
            <a:r>
              <a:rPr lang="en-US" dirty="0"/>
              <a:t>To identify these challenges, you can interview or have informal talks with some of the SMEs regarding their experiences and beliefs on these topics. In these meetings, you should focus on discovering what (i) their level of maturity and interest is regarding energy efficiency measures and (ii) what their biggest challenges are or could become regarding implementing energy efficiency measures.</a:t>
            </a:r>
            <a:endParaRPr lang="en-US" dirty="0">
              <a:cs typeface="Calibri"/>
            </a:endParaRPr>
          </a:p>
          <a:p>
            <a:endParaRPr lang="en-US" u="sng" dirty="0"/>
          </a:p>
          <a:p>
            <a:endParaRPr lang="sv-SE"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17</a:t>
            </a:fld>
            <a:endParaRPr lang="de-DE"/>
          </a:p>
        </p:txBody>
      </p:sp>
    </p:spTree>
    <p:extLst>
      <p:ext uri="{BB962C8B-B14F-4D97-AF65-F5344CB8AC3E}">
        <p14:creationId xmlns:p14="http://schemas.microsoft.com/office/powerpoint/2010/main" val="2508641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Activities and services provided in a collective approach can be divided into four different categories. </a:t>
            </a:r>
          </a:p>
          <a:p>
            <a:endParaRPr lang="en-GB" dirty="0"/>
          </a:p>
          <a:p>
            <a:pPr defTabSz="966612">
              <a:spcAft>
                <a:spcPts val="846"/>
              </a:spcAft>
              <a:defRPr/>
            </a:pPr>
            <a:r>
              <a:rPr lang="en-US" b="1" dirty="0"/>
              <a:t>NOTE: </a:t>
            </a:r>
            <a:r>
              <a:rPr lang="en-US" dirty="0"/>
              <a:t>The training module CP, within the GEAR@SME training program, provides guidance on how to plan and carry out collective energy projects.</a:t>
            </a:r>
          </a:p>
          <a:p>
            <a:pPr>
              <a:spcAft>
                <a:spcPts val="846"/>
              </a:spcAft>
            </a:pPr>
            <a:endParaRPr lang="en-US" sz="1300" dirty="0">
              <a:latin typeface="Calibri" panose="020F0502020204030204" pitchFamily="34" charset="0"/>
              <a:ea typeface="Noto Sans" panose="020B0502040504020204" pitchFamily="34" charset="0"/>
              <a:cs typeface="Times New Roman" panose="02020603050405020304" pitchFamily="18" charset="0"/>
            </a:endParaRPr>
          </a:p>
          <a:p>
            <a:pPr>
              <a:spcAft>
                <a:spcPts val="846"/>
              </a:spcAft>
            </a:pPr>
            <a:endParaRPr lang="en-US" sz="1300" dirty="0">
              <a:latin typeface="Calibri" panose="020F0502020204030204" pitchFamily="34" charset="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18</a:t>
            </a:fld>
            <a:endParaRPr lang="de-DE"/>
          </a:p>
        </p:txBody>
      </p:sp>
    </p:spTree>
    <p:extLst>
      <p:ext uri="{BB962C8B-B14F-4D97-AF65-F5344CB8AC3E}">
        <p14:creationId xmlns:p14="http://schemas.microsoft.com/office/powerpoint/2010/main" val="2031209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noProof="0" dirty="0"/>
              <a:t>This slide shows examples of how two types of activities can contribute to reaching the impact ambition by supporting the SMEs abilities and resources in different areas. </a:t>
            </a:r>
            <a:r>
              <a:rPr lang="en-GB" dirty="0"/>
              <a:t>The activities can focus on different topics (reducing peak power, energy efficiency measures, or financing), and contribute to reach effects in these areas.</a:t>
            </a:r>
          </a:p>
        </p:txBody>
      </p:sp>
      <p:sp>
        <p:nvSpPr>
          <p:cNvPr id="4" name="Platshållare för bildnummer 3"/>
          <p:cNvSpPr>
            <a:spLocks noGrp="1"/>
          </p:cNvSpPr>
          <p:nvPr>
            <p:ph type="sldNum" sz="quarter" idx="5"/>
          </p:nvPr>
        </p:nvSpPr>
        <p:spPr/>
        <p:txBody>
          <a:bodyPr/>
          <a:lstStyle/>
          <a:p>
            <a:fld id="{FC42A464-CEEB-46BE-BA78-99FAC69E9C00}" type="slidenum">
              <a:rPr lang="de-DE" smtClean="0"/>
              <a:t>19</a:t>
            </a:fld>
            <a:endParaRPr lang="de-DE"/>
          </a:p>
        </p:txBody>
      </p:sp>
    </p:spTree>
    <p:extLst>
      <p:ext uri="{BB962C8B-B14F-4D97-AF65-F5344CB8AC3E}">
        <p14:creationId xmlns:p14="http://schemas.microsoft.com/office/powerpoint/2010/main" val="2563085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a:t>
            </a:fld>
            <a:endParaRPr lang="de-DE"/>
          </a:p>
        </p:txBody>
      </p:sp>
    </p:spTree>
    <p:extLst>
      <p:ext uri="{BB962C8B-B14F-4D97-AF65-F5344CB8AC3E}">
        <p14:creationId xmlns:p14="http://schemas.microsoft.com/office/powerpoint/2010/main" val="35565146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Instructions for trainer:</a:t>
            </a:r>
          </a:p>
          <a:p>
            <a:r>
              <a:rPr lang="en-GB" i="1" dirty="0"/>
              <a:t>Divide into groups – depending on their main impact focus. Distribute the empty chart in large format to the groups. (Or as prepared digital whiteboard)</a:t>
            </a:r>
          </a:p>
          <a:p>
            <a:r>
              <a:rPr lang="en-GB" i="1" dirty="0"/>
              <a:t>Let the groups together discuss the type (and content) of activities that could be relevant to reach that impact – and fill in the diagram together.</a:t>
            </a:r>
          </a:p>
          <a:p>
            <a:r>
              <a:rPr lang="en-GB" i="1" dirty="0"/>
              <a:t>Activities in the boxes - arrows on what they contribute with.</a:t>
            </a:r>
          </a:p>
        </p:txBody>
      </p:sp>
      <p:sp>
        <p:nvSpPr>
          <p:cNvPr id="4" name="Platshållare för bildnummer 3"/>
          <p:cNvSpPr>
            <a:spLocks noGrp="1"/>
          </p:cNvSpPr>
          <p:nvPr>
            <p:ph type="sldNum" sz="quarter" idx="5"/>
          </p:nvPr>
        </p:nvSpPr>
        <p:spPr/>
        <p:txBody>
          <a:bodyPr/>
          <a:lstStyle/>
          <a:p>
            <a:fld id="{FC42A464-CEEB-46BE-BA78-99FAC69E9C00}" type="slidenum">
              <a:rPr lang="de-DE" smtClean="0"/>
              <a:t>20</a:t>
            </a:fld>
            <a:endParaRPr lang="de-DE"/>
          </a:p>
        </p:txBody>
      </p:sp>
    </p:spTree>
    <p:extLst>
      <p:ext uri="{BB962C8B-B14F-4D97-AF65-F5344CB8AC3E}">
        <p14:creationId xmlns:p14="http://schemas.microsoft.com/office/powerpoint/2010/main" val="12485297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t>When you selected the (first) activities that are: </a:t>
            </a:r>
            <a:endParaRPr lang="sv-SE" dirty="0"/>
          </a:p>
          <a:p>
            <a:pPr marL="241653" indent="-241653">
              <a:spcAft>
                <a:spcPts val="846"/>
              </a:spcAft>
              <a:buFont typeface="+mj-lt"/>
              <a:buAutoNum type="arabicPeriod"/>
            </a:pPr>
            <a:r>
              <a:rPr lang="en-US" sz="1300" dirty="0">
                <a:latin typeface="Calibri"/>
                <a:ea typeface="Calibri" panose="020F0502020204030204" pitchFamily="34" charset="0"/>
                <a:cs typeface="Calibri"/>
              </a:rPr>
              <a:t>matched with the needs and desires of your target SMEs.</a:t>
            </a:r>
            <a:endParaRPr lang="en-US" dirty="0"/>
          </a:p>
          <a:p>
            <a:pPr marL="241653" indent="-241653">
              <a:spcAft>
                <a:spcPts val="846"/>
              </a:spcAft>
              <a:buFont typeface="+mj-lt"/>
              <a:buAutoNum type="arabicPeriod"/>
            </a:pPr>
            <a:r>
              <a:rPr lang="en-US" sz="1300" dirty="0">
                <a:latin typeface="Calibri"/>
                <a:ea typeface="Calibri" panose="020F0502020204030204" pitchFamily="34" charset="0"/>
                <a:cs typeface="Calibri"/>
              </a:rPr>
              <a:t>and suited to your organization and ambition</a:t>
            </a:r>
            <a:r>
              <a:rPr lang="en-US" dirty="0">
                <a:latin typeface="Calibri"/>
                <a:ea typeface="Calibri" panose="020F0502020204030204" pitchFamily="34" charset="0"/>
                <a:cs typeface="Calibri"/>
              </a:rPr>
              <a:t> </a:t>
            </a:r>
          </a:p>
          <a:p>
            <a:pPr>
              <a:spcAft>
                <a:spcPts val="846"/>
              </a:spcAft>
            </a:pPr>
            <a:endParaRPr lang="en-US" sz="1300" dirty="0">
              <a:latin typeface="Calibri"/>
              <a:ea typeface="Calibri" panose="020F0502020204030204" pitchFamily="34" charset="0"/>
              <a:cs typeface="Calibri"/>
            </a:endParaRPr>
          </a:p>
          <a:p>
            <a:pPr>
              <a:spcAft>
                <a:spcPts val="846"/>
              </a:spcAft>
            </a:pPr>
            <a:r>
              <a:rPr lang="en-US" sz="1300" dirty="0">
                <a:latin typeface="Calibri"/>
                <a:ea typeface="Calibri" panose="020F0502020204030204" pitchFamily="34" charset="0"/>
                <a:cs typeface="Calibri"/>
              </a:rPr>
              <a:t>You can </a:t>
            </a:r>
            <a:r>
              <a:rPr lang="sv-SE" sz="1300" dirty="0" err="1">
                <a:latin typeface="Calibri"/>
                <a:ea typeface="Calibri" panose="020F0502020204030204" pitchFamily="34" charset="0"/>
                <a:cs typeface="Calibri"/>
              </a:rPr>
              <a:t>formulate</a:t>
            </a:r>
            <a:r>
              <a:rPr lang="sv-SE" sz="1300" dirty="0">
                <a:latin typeface="Calibri"/>
                <a:ea typeface="Calibri" panose="020F0502020204030204" pitchFamily="34" charset="0"/>
                <a:cs typeface="Calibri"/>
              </a:rPr>
              <a:t> </a:t>
            </a:r>
            <a:r>
              <a:rPr lang="sv-SE" sz="1300" dirty="0" err="1">
                <a:latin typeface="Calibri"/>
                <a:ea typeface="Calibri" panose="020F0502020204030204" pitchFamily="34" charset="0"/>
                <a:cs typeface="Calibri"/>
              </a:rPr>
              <a:t>this</a:t>
            </a:r>
            <a:r>
              <a:rPr lang="sv-SE" sz="1300" dirty="0">
                <a:latin typeface="Calibri"/>
                <a:ea typeface="Calibri" panose="020F0502020204030204" pitchFamily="34" charset="0"/>
                <a:cs typeface="Calibri"/>
              </a:rPr>
              <a:t> as a </a:t>
            </a:r>
            <a:r>
              <a:rPr lang="sv-SE" sz="1300" b="1" dirty="0" err="1">
                <a:latin typeface="Calibri"/>
                <a:ea typeface="Calibri" panose="020F0502020204030204" pitchFamily="34" charset="0"/>
                <a:cs typeface="Calibri"/>
              </a:rPr>
              <a:t>value</a:t>
            </a:r>
            <a:r>
              <a:rPr lang="sv-SE" sz="1300" b="1" dirty="0">
                <a:latin typeface="Calibri"/>
                <a:ea typeface="Calibri" panose="020F0502020204030204" pitchFamily="34" charset="0"/>
                <a:cs typeface="Calibri"/>
              </a:rPr>
              <a:t> proposition</a:t>
            </a:r>
            <a:r>
              <a:rPr lang="sv-SE" sz="1300" dirty="0">
                <a:latin typeface="Calibri"/>
                <a:ea typeface="Calibri" panose="020F0502020204030204" pitchFamily="34" charset="0"/>
                <a:cs typeface="Calibri"/>
              </a:rPr>
              <a:t>, </a:t>
            </a:r>
            <a:r>
              <a:rPr lang="sv-SE" sz="1300" dirty="0" err="1">
                <a:latin typeface="Calibri"/>
                <a:ea typeface="Calibri" panose="020F0502020204030204" pitchFamily="34" charset="0"/>
                <a:cs typeface="Calibri"/>
              </a:rPr>
              <a:t>which</a:t>
            </a:r>
            <a:r>
              <a:rPr lang="sv-SE" sz="1300" dirty="0">
                <a:latin typeface="Calibri"/>
                <a:ea typeface="Calibri" panose="020F0502020204030204" pitchFamily="34" charset="0"/>
                <a:cs typeface="Calibri"/>
              </a:rPr>
              <a:t> </a:t>
            </a:r>
            <a:r>
              <a:rPr lang="sv-SE" sz="1300" dirty="0" err="1">
                <a:latin typeface="Calibri"/>
                <a:ea typeface="Calibri" panose="020F0502020204030204" pitchFamily="34" charset="0"/>
                <a:cs typeface="Calibri"/>
              </a:rPr>
              <a:t>can</a:t>
            </a:r>
            <a:r>
              <a:rPr lang="sv-SE" sz="1300" dirty="0">
                <a:latin typeface="Calibri"/>
                <a:ea typeface="Calibri" panose="020F0502020204030204" pitchFamily="34" charset="0"/>
                <a:cs typeface="Calibri"/>
              </a:rPr>
              <a:t> be </a:t>
            </a:r>
            <a:r>
              <a:rPr lang="sv-SE" sz="1300" dirty="0" err="1">
                <a:latin typeface="Calibri"/>
                <a:ea typeface="Calibri" panose="020F0502020204030204" pitchFamily="34" charset="0"/>
                <a:cs typeface="Calibri"/>
              </a:rPr>
              <a:t>used</a:t>
            </a:r>
            <a:r>
              <a:rPr lang="sv-SE" sz="1300" dirty="0">
                <a:latin typeface="Calibri"/>
                <a:ea typeface="Calibri" panose="020F0502020204030204" pitchFamily="34" charset="0"/>
                <a:cs typeface="Calibri"/>
              </a:rPr>
              <a:t> for </a:t>
            </a:r>
            <a:r>
              <a:rPr lang="sv-SE" sz="1300" dirty="0" err="1">
                <a:latin typeface="Calibri"/>
                <a:ea typeface="Calibri" panose="020F0502020204030204" pitchFamily="34" charset="0"/>
                <a:cs typeface="Calibri"/>
              </a:rPr>
              <a:t>communication</a:t>
            </a:r>
            <a:r>
              <a:rPr lang="sv-SE" sz="1300" dirty="0">
                <a:latin typeface="Calibri"/>
                <a:ea typeface="Calibri" panose="020F0502020204030204" pitchFamily="34" charset="0"/>
                <a:cs typeface="Calibri"/>
              </a:rPr>
              <a:t> </a:t>
            </a:r>
            <a:r>
              <a:rPr lang="sv-SE" sz="1300" dirty="0" err="1">
                <a:latin typeface="Calibri"/>
                <a:ea typeface="Calibri" panose="020F0502020204030204" pitchFamily="34" charset="0"/>
                <a:cs typeface="Calibri"/>
              </a:rPr>
              <a:t>with</a:t>
            </a:r>
            <a:r>
              <a:rPr lang="sv-SE" sz="1300" dirty="0">
                <a:latin typeface="Calibri"/>
                <a:ea typeface="Calibri" panose="020F0502020204030204" pitchFamily="34" charset="0"/>
                <a:cs typeface="Calibri"/>
              </a:rPr>
              <a:t> the SMEs</a:t>
            </a:r>
            <a:endParaRPr lang="sv-SE" sz="1300" dirty="0">
              <a:latin typeface="Calibri" panose="020F0502020204030204" pitchFamily="34" charset="0"/>
              <a:ea typeface="Calibri" panose="020F0502020204030204" pitchFamily="34" charset="0"/>
              <a:cs typeface="Times New Roman" panose="02020603050405020304" pitchFamily="18" charset="0"/>
            </a:endParaRPr>
          </a:p>
          <a:p>
            <a:endParaRPr lang="en-US" dirty="0"/>
          </a:p>
          <a:p>
            <a:r>
              <a:rPr lang="en-US" dirty="0"/>
              <a:t>A value proposition is a statement which identifies clear, measurable and demonstrable benefits that SMEs get when joining and participating in the collective. </a:t>
            </a:r>
            <a:r>
              <a:rPr lang="en-US" u="sng" dirty="0"/>
              <a:t>It should convince SMEs of the added benefit of your local energy collective: that they are better off with the services and activities of the collective than doing nothing.</a:t>
            </a:r>
            <a:r>
              <a:rPr lang="en-US" dirty="0"/>
              <a:t> A good selection and description of your local energy collective offer will help you in attracting SMEs to be part of the collective, and thereby realizing your ambition. </a:t>
            </a:r>
            <a:r>
              <a:rPr lang="en-US" u="sng" dirty="0"/>
              <a:t>You will use this when motivating SMEs to participate in the collective.</a:t>
            </a:r>
            <a:endParaRPr lang="sv-SE" dirty="0">
              <a:cs typeface="Calibri"/>
            </a:endParaRPr>
          </a:p>
          <a:p>
            <a:endParaRPr lang="sv-SE" dirty="0"/>
          </a:p>
          <a:p>
            <a:pPr algn="just"/>
            <a:endParaRPr lang="en-US" dirty="0">
              <a:cs typeface="Calibri" panose="020F0502020204030204"/>
            </a:endParaRPr>
          </a:p>
          <a:p>
            <a:endParaRPr lang="en-US" dirty="0">
              <a:cs typeface="Calibri" panose="020F0502020204030204"/>
            </a:endParaRPr>
          </a:p>
          <a:p>
            <a:endParaRPr lang="sv-SE" dirty="0">
              <a:cs typeface="Calibri" panose="020F0502020204030204"/>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21</a:t>
            </a:fld>
            <a:endParaRPr lang="de-DE"/>
          </a:p>
        </p:txBody>
      </p:sp>
    </p:spTree>
    <p:extLst>
      <p:ext uri="{BB962C8B-B14F-4D97-AF65-F5344CB8AC3E}">
        <p14:creationId xmlns:p14="http://schemas.microsoft.com/office/powerpoint/2010/main" val="17225048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04800" y="4620577"/>
            <a:ext cx="6667706" cy="4269423"/>
          </a:xfrm>
        </p:spPr>
        <p:txBody>
          <a:bodyPr/>
          <a:lstStyle/>
          <a:p>
            <a:r>
              <a:rPr lang="en-US" sz="1100" i="1" u="sng" dirty="0"/>
              <a:t>Instructions for trainer</a:t>
            </a:r>
            <a:r>
              <a:rPr lang="en-US" sz="1100" i="1" u="none" dirty="0"/>
              <a:t>: Use this slide to present one or two “concrete” examples of what a </a:t>
            </a:r>
            <a:r>
              <a:rPr lang="en-US" sz="1100" b="1" i="1" u="none" dirty="0"/>
              <a:t>Value proposition</a:t>
            </a:r>
            <a:r>
              <a:rPr lang="en-US" sz="1100" i="1" u="none" dirty="0"/>
              <a:t> of a local SME energy collective (or cluster) can be. An alternative to the one shown in the slide is presented below. </a:t>
            </a:r>
            <a:r>
              <a:rPr lang="en-US" sz="1100" i="1" dirty="0"/>
              <a:t>If you have examples of your own that (e.g., that you have used before, in level I of the training) – reuse them! </a:t>
            </a:r>
            <a:endParaRPr lang="en-US" sz="1100" i="1" u="none" dirty="0"/>
          </a:p>
          <a:p>
            <a:endParaRPr lang="en-US" sz="1100" b="1" i="1" u="none" dirty="0"/>
          </a:p>
          <a:p>
            <a:pPr algn="just" rtl="0" fontAlgn="base"/>
            <a:r>
              <a:rPr lang="en-US" sz="1100" b="1" dirty="0">
                <a:solidFill>
                  <a:srgbClr val="000000"/>
                </a:solidFill>
              </a:rPr>
              <a:t>Example: The Boekelermeer initiative, a part of the Dutch BE+ initiative</a:t>
            </a:r>
            <a:r>
              <a:rPr lang="en-US" sz="1100" dirty="0">
                <a:solidFill>
                  <a:srgbClr val="000000"/>
                </a:solidFill>
              </a:rPr>
              <a:t>, organizes itself around multiple value propositions. One of them is presented in the slide. Another one is:</a:t>
            </a:r>
            <a:endParaRPr lang="en-US" sz="1100" b="1" i="0" dirty="0">
              <a:solidFill>
                <a:srgbClr val="000000"/>
              </a:solidFill>
              <a:effectLst/>
            </a:endParaRPr>
          </a:p>
          <a:p>
            <a:pPr algn="just" rtl="0" fontAlgn="base"/>
            <a:r>
              <a:rPr lang="en-US" sz="1100" dirty="0">
                <a:solidFill>
                  <a:srgbClr val="000000"/>
                </a:solidFill>
              </a:rPr>
              <a:t>“For Boekelermeer SMEs, who want to comply with new energy standards, but do not know where to start, we offer qualified and subsidized energy audits and local guidance during the process.”</a:t>
            </a:r>
            <a:r>
              <a:rPr lang="en-US" sz="1100" b="1" dirty="0">
                <a:solidFill>
                  <a:srgbClr val="000000"/>
                </a:solidFill>
              </a:rPr>
              <a:t> </a:t>
            </a:r>
            <a:endParaRPr lang="en-US" sz="1100" b="1" i="0" dirty="0">
              <a:solidFill>
                <a:srgbClr val="000000"/>
              </a:solidFill>
              <a:effectLst/>
            </a:endParaRPr>
          </a:p>
          <a:p>
            <a:endParaRPr lang="en-US" sz="1100" b="1" i="1" u="none" dirty="0"/>
          </a:p>
          <a:p>
            <a:r>
              <a:rPr lang="en-US" sz="1100" b="1" u="none" dirty="0"/>
              <a:t>Alternative/additional example</a:t>
            </a:r>
            <a:r>
              <a:rPr lang="en-US" sz="1100" b="1" dirty="0"/>
              <a:t>: Local energy collective focusing on energy scans and training</a:t>
            </a:r>
            <a:endParaRPr lang="en-US" sz="1100" dirty="0"/>
          </a:p>
          <a:p>
            <a:pPr algn="just"/>
            <a:r>
              <a:rPr lang="en-US" sz="1100" i="1" dirty="0"/>
              <a:t>In this fictive example, the assumption is that the Trusted Partner has connected to </a:t>
            </a:r>
            <a:r>
              <a:rPr lang="en-US" sz="1100" i="1" dirty="0" err="1"/>
              <a:t>th</a:t>
            </a:r>
            <a:r>
              <a:rPr lang="en-GB" sz="1100" i="1" dirty="0"/>
              <a:t>e local association of energy auditors and the national energy authority to be able to propose the following value proposition.</a:t>
            </a:r>
          </a:p>
          <a:p>
            <a:pPr algn="just"/>
            <a:endParaRPr lang="en-US" sz="1100" dirty="0"/>
          </a:p>
          <a:p>
            <a:pPr algn="just"/>
            <a:r>
              <a:rPr lang="en-GB" sz="1100" i="1" dirty="0"/>
              <a:t>“For SMEs in the local industrial area, who want to reduce costs and improve their competitiveness, but lack resources and knowledge for individual actions, we offer:</a:t>
            </a:r>
            <a:endParaRPr lang="en-US" sz="1100" dirty="0"/>
          </a:p>
          <a:p>
            <a:pPr marL="664546" lvl="1" indent="-181240" algn="just">
              <a:buFont typeface="Noto Sans,Sans-Serif"/>
              <a:buChar char="○"/>
            </a:pPr>
            <a:r>
              <a:rPr lang="en-GB" sz="1100" i="1" dirty="0"/>
              <a:t>Free energy scans performed at business park level</a:t>
            </a:r>
            <a:endParaRPr lang="en-US" sz="1100" dirty="0"/>
          </a:p>
          <a:p>
            <a:pPr marL="664546" lvl="1" indent="-181240" algn="just">
              <a:buFont typeface="Noto Sans,Sans-Serif"/>
              <a:buChar char="○"/>
            </a:pPr>
            <a:r>
              <a:rPr lang="en-GB" sz="1100" i="1" dirty="0"/>
              <a:t>Collective purchases for SMEs that sign up for full-scale energy audits </a:t>
            </a:r>
            <a:endParaRPr lang="en-US" sz="1100" dirty="0"/>
          </a:p>
          <a:p>
            <a:pPr marL="664546" lvl="1" indent="-181240" algn="just">
              <a:buFont typeface="Noto Sans,Sans-Serif"/>
              <a:buChar char="○"/>
            </a:pPr>
            <a:r>
              <a:rPr lang="en-GB" sz="1100" i="1" dirty="0"/>
              <a:t>Support by a Trusted Partner</a:t>
            </a:r>
            <a:endParaRPr lang="en-US" sz="1100" dirty="0"/>
          </a:p>
          <a:p>
            <a:pPr marL="664546" lvl="1" indent="-181240" algn="just">
              <a:buFont typeface="Noto Sans,Sans-Serif"/>
              <a:buChar char="○"/>
            </a:pPr>
            <a:r>
              <a:rPr lang="en-GB" sz="1100" i="1" dirty="0"/>
              <a:t>Opportunities to take part in training events”</a:t>
            </a:r>
            <a:endParaRPr lang="en-US"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22</a:t>
            </a:fld>
            <a:endParaRPr lang="de-DE"/>
          </a:p>
        </p:txBody>
      </p:sp>
    </p:spTree>
    <p:extLst>
      <p:ext uri="{BB962C8B-B14F-4D97-AF65-F5344CB8AC3E}">
        <p14:creationId xmlns:p14="http://schemas.microsoft.com/office/powerpoint/2010/main" val="2958400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6088380" cy="4193223"/>
          </a:xfrm>
        </p:spPr>
        <p:txBody>
          <a:bodyPr/>
          <a:lstStyle/>
          <a:p>
            <a:r>
              <a:rPr lang="en-US" sz="1100" dirty="0"/>
              <a:t>A good value proposition can be summarized in one sentence. For SMEs who want [</a:t>
            </a:r>
            <a:r>
              <a:rPr lang="en-US" sz="1100" i="1" dirty="0"/>
              <a:t>… something related to EE …</a:t>
            </a:r>
            <a:r>
              <a:rPr lang="en-US" sz="1100" dirty="0"/>
              <a:t>] but [</a:t>
            </a:r>
            <a:r>
              <a:rPr lang="en-US" sz="1100" i="1" dirty="0"/>
              <a:t> … face a challenge …</a:t>
            </a:r>
            <a:r>
              <a:rPr lang="en-US" sz="1100" dirty="0"/>
              <a:t>], we offer [</a:t>
            </a:r>
            <a:r>
              <a:rPr lang="en-US" sz="1100" i="1" dirty="0"/>
              <a:t> … services and activities …</a:t>
            </a:r>
            <a:r>
              <a:rPr lang="en-US" sz="1100" dirty="0"/>
              <a:t>]. The value proposition is about combining SME needs with your offer. </a:t>
            </a:r>
            <a:endParaRPr lang="sv-SE" sz="1100" dirty="0"/>
          </a:p>
          <a:p>
            <a:endParaRPr lang="en-US" sz="1100" dirty="0"/>
          </a:p>
          <a:p>
            <a:r>
              <a:rPr lang="en-US" sz="1100" dirty="0"/>
              <a:t>To form the value proposition, identify the following</a:t>
            </a:r>
            <a:endParaRPr lang="en-US" sz="1100" dirty="0">
              <a:cs typeface="Calibri" panose="020F0502020204030204"/>
            </a:endParaRPr>
          </a:p>
          <a:p>
            <a:pPr marL="241653" indent="-241653">
              <a:buAutoNum type="arabicPeriod"/>
            </a:pPr>
            <a:r>
              <a:rPr lang="en-US" sz="1100" dirty="0"/>
              <a:t>Target group</a:t>
            </a:r>
            <a:endParaRPr lang="en-US" sz="1100" dirty="0">
              <a:cs typeface="Calibri" panose="020F0502020204030204"/>
            </a:endParaRPr>
          </a:p>
          <a:p>
            <a:pPr marL="241653" indent="-241653">
              <a:buAutoNum type="arabicPeriod"/>
            </a:pPr>
            <a:r>
              <a:rPr lang="en-US" sz="1100" dirty="0"/>
              <a:t>Main desires of target group</a:t>
            </a:r>
            <a:endParaRPr lang="en-US" sz="1100" dirty="0">
              <a:cs typeface="Calibri" panose="020F0502020204030204"/>
            </a:endParaRPr>
          </a:p>
          <a:p>
            <a:pPr marL="241653" indent="-241653">
              <a:buAutoNum type="arabicPeriod"/>
            </a:pPr>
            <a:r>
              <a:rPr lang="en-US" sz="1100" dirty="0"/>
              <a:t>Challenges</a:t>
            </a:r>
            <a:endParaRPr lang="en-US" sz="1100" dirty="0">
              <a:cs typeface="Calibri" panose="020F0502020204030204"/>
            </a:endParaRPr>
          </a:p>
          <a:p>
            <a:pPr marL="241653" indent="-241653">
              <a:buAutoNum type="arabicPeriod"/>
            </a:pPr>
            <a:r>
              <a:rPr lang="en-US" sz="1100" dirty="0"/>
              <a:t>Services and activities to offer</a:t>
            </a:r>
            <a:endParaRPr lang="en-US" sz="1100" dirty="0">
              <a:cs typeface="Calibri" panose="020F0502020204030204"/>
            </a:endParaRPr>
          </a:p>
          <a:p>
            <a:endParaRPr lang="en-US" sz="1100" dirty="0">
              <a:cs typeface="Calibri" panose="020F0502020204030204"/>
            </a:endParaRPr>
          </a:p>
          <a:p>
            <a:r>
              <a:rPr lang="en-US" sz="1100" dirty="0"/>
              <a:t>You can formulate multiple value propositions for one local SME energy collective. Depending on your ambition, the size of your organization and your mission, it can be that you want to target multiple groups of SMEs with different services and activities . As a guideline: ideally you describe the value proposition per different offer and if relevant per different target group.</a:t>
            </a:r>
            <a:endParaRPr lang="en-US" sz="1100" dirty="0">
              <a:cs typeface="Calibri" panose="020F0502020204030204"/>
            </a:endParaRPr>
          </a:p>
          <a:p>
            <a:endParaRPr lang="en-US" sz="1100" dirty="0"/>
          </a:p>
          <a:p>
            <a:r>
              <a:rPr lang="sv-SE" sz="1100" b="1" dirty="0"/>
              <a:t>Back to the </a:t>
            </a:r>
            <a:r>
              <a:rPr lang="sv-SE" sz="1100" b="1" dirty="0" err="1"/>
              <a:t>examples</a:t>
            </a:r>
            <a:r>
              <a:rPr lang="sv-SE" sz="1100" b="1" dirty="0"/>
              <a:t> from t</a:t>
            </a:r>
            <a:r>
              <a:rPr lang="en-US" sz="1100" b="1" dirty="0">
                <a:solidFill>
                  <a:schemeClr val="accent1"/>
                </a:solidFill>
              </a:rPr>
              <a:t>he Boekelermeer  initiative</a:t>
            </a:r>
            <a:endParaRPr lang="sv-SE" sz="1100" b="1" dirty="0">
              <a:cs typeface="Calibri"/>
            </a:endParaRPr>
          </a:p>
          <a:p>
            <a:pPr marL="241653" indent="-241653">
              <a:buFont typeface="+mj-lt"/>
              <a:buAutoNum type="arabicPeriod"/>
            </a:pPr>
            <a:r>
              <a:rPr lang="en-US" sz="1100" i="1" dirty="0"/>
              <a:t>“For Boekelermeer SMEs in the Netherlands, </a:t>
            </a:r>
            <a:r>
              <a:rPr lang="en-US" sz="1100" i="1" u="sng" dirty="0"/>
              <a:t>who want to invest in solar PV</a:t>
            </a:r>
            <a:r>
              <a:rPr lang="en-US" sz="1100" i="1" dirty="0"/>
              <a:t> but do not have the time and knowledge for acquisition and supplier selection, </a:t>
            </a:r>
            <a:r>
              <a:rPr lang="en-US" sz="1100" i="1" u="sng" dirty="0"/>
              <a:t>we offer collective solar PV</a:t>
            </a:r>
            <a:r>
              <a:rPr lang="en-US" sz="1100" b="1" i="1" dirty="0"/>
              <a:t> </a:t>
            </a:r>
            <a:r>
              <a:rPr lang="en-US" sz="1100" i="1" dirty="0"/>
              <a:t>purchasing services that result in a good quality product and obtain quantity discounts.”</a:t>
            </a:r>
            <a:endParaRPr lang="en-US" sz="1100" i="1" dirty="0">
              <a:cs typeface="Calibri"/>
            </a:endParaRPr>
          </a:p>
          <a:p>
            <a:pPr marL="241653" indent="-241653">
              <a:buFont typeface="+mj-lt"/>
              <a:buAutoNum type="arabicPeriod"/>
            </a:pPr>
            <a:r>
              <a:rPr lang="en-US" sz="1100" i="1" dirty="0"/>
              <a:t>“For Boekelermeer SMEs, </a:t>
            </a:r>
            <a:r>
              <a:rPr lang="en-US" sz="1100" i="1" u="sng" dirty="0"/>
              <a:t>who want to comply with new energy standards</a:t>
            </a:r>
            <a:r>
              <a:rPr lang="en-US" sz="1100" i="1" dirty="0"/>
              <a:t>, but do not know where to start, </a:t>
            </a:r>
            <a:r>
              <a:rPr lang="en-US" sz="1100" i="1" u="sng" dirty="0"/>
              <a:t>we offer qualified and subsidized energy audits and local guidance</a:t>
            </a:r>
            <a:r>
              <a:rPr lang="en-US" sz="1100" b="1" i="1" dirty="0"/>
              <a:t> </a:t>
            </a:r>
            <a:r>
              <a:rPr lang="en-US" sz="1100" i="1" dirty="0"/>
              <a:t>during the process.”</a:t>
            </a:r>
            <a:endParaRPr lang="en-US" sz="1100" i="1" dirty="0">
              <a:cs typeface="Calibri"/>
            </a:endParaRPr>
          </a:p>
          <a:p>
            <a:endParaRPr lang="sv-SE"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23</a:t>
            </a:fld>
            <a:endParaRPr lang="de-DE"/>
          </a:p>
        </p:txBody>
      </p:sp>
    </p:spTree>
    <p:extLst>
      <p:ext uri="{BB962C8B-B14F-4D97-AF65-F5344CB8AC3E}">
        <p14:creationId xmlns:p14="http://schemas.microsoft.com/office/powerpoint/2010/main" val="4093289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5852160" cy="4066223"/>
          </a:xfrm>
        </p:spPr>
        <p:txBody>
          <a:bodyPr/>
          <a:lstStyle/>
          <a:p>
            <a:pPr defTabSz="966612">
              <a:defRPr/>
            </a:pPr>
            <a:r>
              <a:rPr lang="en-US" sz="1100" i="1" u="sng" dirty="0"/>
              <a:t>Instructions for trainer</a:t>
            </a:r>
            <a:r>
              <a:rPr lang="en-US" sz="1100" i="1" dirty="0"/>
              <a:t>: Divide into groups. Let the groups work on developing a value proposition following the steps below, and present to the other groups.</a:t>
            </a:r>
            <a:r>
              <a:rPr lang="en-US" sz="1100" dirty="0">
                <a:solidFill>
                  <a:srgbClr val="000000"/>
                </a:solidFill>
              </a:rPr>
              <a:t> </a:t>
            </a:r>
            <a:r>
              <a:rPr lang="en-US" sz="1100" i="1" dirty="0">
                <a:solidFill>
                  <a:srgbClr val="000000"/>
                </a:solidFill>
              </a:rPr>
              <a:t>Summarize the results from the different groups. Discuss if the needs described are really desires from SMEs? And also. Are the services and activities truly helping alleviating the challenges?</a:t>
            </a:r>
          </a:p>
          <a:p>
            <a:endParaRPr lang="en-US" sz="1100" i="1" dirty="0"/>
          </a:p>
          <a:p>
            <a:r>
              <a:rPr lang="en-US" sz="1100" dirty="0">
                <a:cs typeface="Calibri"/>
              </a:rPr>
              <a:t>1. </a:t>
            </a:r>
            <a:r>
              <a:rPr lang="en-US" sz="1100" dirty="0">
                <a:solidFill>
                  <a:srgbClr val="000000"/>
                </a:solidFill>
              </a:rPr>
              <a:t>Describe the </a:t>
            </a:r>
            <a:r>
              <a:rPr lang="en-US" sz="1100" b="1" dirty="0">
                <a:solidFill>
                  <a:srgbClr val="000000"/>
                </a:solidFill>
              </a:rPr>
              <a:t>target group </a:t>
            </a:r>
            <a:r>
              <a:rPr lang="en-US" sz="1100" dirty="0">
                <a:solidFill>
                  <a:srgbClr val="000000"/>
                </a:solidFill>
              </a:rPr>
              <a:t>of SMEs you have identified earlier on, e.g. a business park, a SME sector, a region of SMEs. </a:t>
            </a:r>
          </a:p>
          <a:p>
            <a:pPr rtl="0" fontAlgn="base"/>
            <a:r>
              <a:rPr lang="en-US" sz="1100" dirty="0">
                <a:solidFill>
                  <a:srgbClr val="000000"/>
                </a:solidFill>
              </a:rPr>
              <a:t>2. Describe the </a:t>
            </a:r>
            <a:r>
              <a:rPr lang="en-US" sz="1100" b="1" dirty="0">
                <a:solidFill>
                  <a:srgbClr val="000000"/>
                </a:solidFill>
              </a:rPr>
              <a:t>main desires/wishes/ambitions of this target group </a:t>
            </a:r>
            <a:r>
              <a:rPr lang="en-US" sz="1100" dirty="0">
                <a:solidFill>
                  <a:srgbClr val="000000"/>
                </a:solidFill>
              </a:rPr>
              <a:t>with respect to energy efficiency. These needs might, in the eyes of the SMEs, be something other than energy efficiency and linked to different potential benefits.</a:t>
            </a:r>
          </a:p>
          <a:p>
            <a:pPr rtl="0" fontAlgn="base"/>
            <a:r>
              <a:rPr lang="en-US" sz="1100" dirty="0">
                <a:solidFill>
                  <a:srgbClr val="000000"/>
                </a:solidFill>
              </a:rPr>
              <a:t>Some examples for inspiration in case discussion gets to a halt:</a:t>
            </a:r>
          </a:p>
          <a:p>
            <a:pPr marL="302066" indent="-302066" fontAlgn="base">
              <a:buFontTx/>
              <a:buChar char="-"/>
            </a:pPr>
            <a:r>
              <a:rPr lang="en-US" sz="1100" dirty="0">
                <a:solidFill>
                  <a:srgbClr val="000000"/>
                </a:solidFill>
              </a:rPr>
              <a:t>Comply with environmental standards</a:t>
            </a:r>
            <a:r>
              <a:rPr lang="en-US" sz="1100" b="1" dirty="0">
                <a:solidFill>
                  <a:srgbClr val="000000"/>
                </a:solidFill>
              </a:rPr>
              <a:t> </a:t>
            </a:r>
          </a:p>
          <a:p>
            <a:pPr marL="302066" indent="-302066" fontAlgn="base">
              <a:buFontTx/>
              <a:buChar char="-"/>
            </a:pPr>
            <a:r>
              <a:rPr lang="en-US" sz="1100" dirty="0">
                <a:solidFill>
                  <a:srgbClr val="000000"/>
                </a:solidFill>
              </a:rPr>
              <a:t>Reduce Risk - reduce costs</a:t>
            </a:r>
          </a:p>
          <a:p>
            <a:pPr marL="302066" indent="-302066" fontAlgn="base">
              <a:buFontTx/>
              <a:buChar char="-"/>
            </a:pPr>
            <a:r>
              <a:rPr lang="en-US" sz="1100" dirty="0">
                <a:solidFill>
                  <a:srgbClr val="000000"/>
                </a:solidFill>
              </a:rPr>
              <a:t>Be an attractive employer for young talent </a:t>
            </a:r>
          </a:p>
          <a:p>
            <a:pPr marL="302066" indent="-302066" fontAlgn="base">
              <a:buFontTx/>
              <a:buChar char="-"/>
            </a:pPr>
            <a:r>
              <a:rPr lang="en-US" sz="1100" dirty="0">
                <a:solidFill>
                  <a:srgbClr val="000000"/>
                </a:solidFill>
              </a:rPr>
              <a:t>Create a new revenue stream from selling waste heat </a:t>
            </a:r>
            <a:br>
              <a:rPr lang="en-US" sz="1100" dirty="0">
                <a:solidFill>
                  <a:srgbClr val="000000"/>
                </a:solidFill>
              </a:rPr>
            </a:br>
            <a:endParaRPr lang="en-US" sz="1100" dirty="0">
              <a:solidFill>
                <a:srgbClr val="000000"/>
              </a:solidFill>
            </a:endParaRPr>
          </a:p>
          <a:p>
            <a:pPr rtl="0" fontAlgn="base"/>
            <a:r>
              <a:rPr lang="en-US" sz="1100" dirty="0">
                <a:solidFill>
                  <a:srgbClr val="000000"/>
                </a:solidFill>
              </a:rPr>
              <a:t>3. Describe the </a:t>
            </a:r>
            <a:r>
              <a:rPr lang="en-US" sz="1100" b="1" dirty="0">
                <a:solidFill>
                  <a:srgbClr val="000000"/>
                </a:solidFill>
              </a:rPr>
              <a:t>challenges of your target SMEs </a:t>
            </a:r>
            <a:r>
              <a:rPr lang="en-US" sz="1100" dirty="0">
                <a:solidFill>
                  <a:srgbClr val="000000"/>
                </a:solidFill>
              </a:rPr>
              <a:t>in realizing their ‘want’ (ii). Typical challenges are: ‘not enough time’, ‘not enough know-how’, ‘administrative burden of subsidy applications’, ‘only works or makes sense if others join’. Select those challenges that you think you can alleviate. For example: you cannot create an easier subsidy application processes, but you might be able to apply for a subsidy on behalf of a group of SMEs. </a:t>
            </a:r>
          </a:p>
          <a:p>
            <a:pPr rtl="0" fontAlgn="base">
              <a:buFont typeface="+mj-lt"/>
              <a:buAutoNum type="arabicPeriod" startAt="4"/>
            </a:pPr>
            <a:r>
              <a:rPr lang="en-US" sz="1100" dirty="0">
                <a:solidFill>
                  <a:srgbClr val="000000"/>
                </a:solidFill>
              </a:rPr>
              <a:t> Select the </a:t>
            </a:r>
            <a:r>
              <a:rPr lang="en-US" sz="1100" b="1" dirty="0">
                <a:solidFill>
                  <a:srgbClr val="000000"/>
                </a:solidFill>
              </a:rPr>
              <a:t>services and activities </a:t>
            </a:r>
            <a:r>
              <a:rPr lang="en-US" sz="1100" dirty="0">
                <a:solidFill>
                  <a:srgbClr val="000000"/>
                </a:solidFill>
              </a:rPr>
              <a:t>your local energy collective will offer. </a:t>
            </a:r>
          </a:p>
        </p:txBody>
      </p:sp>
      <p:sp>
        <p:nvSpPr>
          <p:cNvPr id="4" name="Platshållare för bildnummer 3"/>
          <p:cNvSpPr>
            <a:spLocks noGrp="1"/>
          </p:cNvSpPr>
          <p:nvPr>
            <p:ph type="sldNum" sz="quarter" idx="5"/>
          </p:nvPr>
        </p:nvSpPr>
        <p:spPr/>
        <p:txBody>
          <a:bodyPr/>
          <a:lstStyle/>
          <a:p>
            <a:fld id="{FC42A464-CEEB-46BE-BA78-99FAC69E9C00}" type="slidenum">
              <a:rPr lang="de-DE" smtClean="0"/>
              <a:t>24</a:t>
            </a:fld>
            <a:endParaRPr lang="de-DE"/>
          </a:p>
        </p:txBody>
      </p:sp>
    </p:spTree>
    <p:extLst>
      <p:ext uri="{BB962C8B-B14F-4D97-AF65-F5344CB8AC3E}">
        <p14:creationId xmlns:p14="http://schemas.microsoft.com/office/powerpoint/2010/main" val="29399591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Your value proposition is a starting point for contacting SMEs and start motivating them to participate in the collective activities. But when reaching out to the SMEs you also need to be prepared to describe in more concrete terms, what it would actually mean for them to get involved. And you definitely need to make sure that what is offered is relevant to the SMEs. To do this, you need to get to know the individual SME.</a:t>
            </a:r>
          </a:p>
          <a:p>
            <a:endParaRPr lang="en-GB" dirty="0"/>
          </a:p>
          <a:p>
            <a:r>
              <a:rPr lang="en-GB" dirty="0"/>
              <a:t>Motivation of the SMEs in the cluster is key to a successful local SME energy collective! And motivation of SMEs relies primarily on that the activities of the cluster is </a:t>
            </a:r>
            <a:r>
              <a:rPr lang="en-GB" i="1" dirty="0"/>
              <a:t>relevant</a:t>
            </a:r>
            <a:r>
              <a:rPr lang="en-GB" dirty="0"/>
              <a:t> to the SMEs challenges.</a:t>
            </a:r>
          </a:p>
          <a:p>
            <a:endParaRPr lang="en-GB" dirty="0"/>
          </a:p>
          <a:p>
            <a:r>
              <a:rPr lang="en-GB" dirty="0"/>
              <a:t>Here, we will only briefly cover motivational aspects for SME – with an emphasis on how to motivate the SMEs to start getting involved. </a:t>
            </a:r>
          </a:p>
          <a:p>
            <a:endParaRPr lang="en-GB" dirty="0"/>
          </a:p>
          <a:p>
            <a:pPr defTabSz="966612">
              <a:defRPr/>
            </a:pPr>
            <a:r>
              <a:rPr lang="en-US" b="1" dirty="0"/>
              <a:t>NOTE: </a:t>
            </a:r>
            <a:r>
              <a:rPr lang="en-US" dirty="0"/>
              <a:t>The training unit </a:t>
            </a:r>
            <a:r>
              <a:rPr lang="en-US" i="1" dirty="0"/>
              <a:t>EC2b Defining activities in a collective approach</a:t>
            </a:r>
            <a:r>
              <a:rPr lang="en-US" dirty="0"/>
              <a:t>, within the same module of the GEAR@SME training program, provides further guidance on </a:t>
            </a:r>
            <a:r>
              <a:rPr lang="en-GB" dirty="0"/>
              <a:t>maintain </a:t>
            </a:r>
            <a:r>
              <a:rPr lang="en-GB" i="1" dirty="0"/>
              <a:t>continuous</a:t>
            </a:r>
            <a:r>
              <a:rPr lang="en-GB" dirty="0"/>
              <a:t> motivation by systematically addressing the barriers that SMEs are facing related to energy efficiency.</a:t>
            </a:r>
          </a:p>
        </p:txBody>
      </p:sp>
      <p:sp>
        <p:nvSpPr>
          <p:cNvPr id="4" name="Platshållare för bildnummer 3"/>
          <p:cNvSpPr>
            <a:spLocks noGrp="1"/>
          </p:cNvSpPr>
          <p:nvPr>
            <p:ph type="sldNum" sz="quarter" idx="5"/>
          </p:nvPr>
        </p:nvSpPr>
        <p:spPr/>
        <p:txBody>
          <a:bodyPr/>
          <a:lstStyle/>
          <a:p>
            <a:fld id="{FC42A464-CEEB-46BE-BA78-99FAC69E9C00}" type="slidenum">
              <a:rPr lang="de-DE" smtClean="0"/>
              <a:t>25</a:t>
            </a:fld>
            <a:endParaRPr lang="de-DE"/>
          </a:p>
        </p:txBody>
      </p:sp>
    </p:spTree>
    <p:extLst>
      <p:ext uri="{BB962C8B-B14F-4D97-AF65-F5344CB8AC3E}">
        <p14:creationId xmlns:p14="http://schemas.microsoft.com/office/powerpoint/2010/main" val="877257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value proposition: Is what we have discussed so far. This will be re-evaluated continuously, but for now we can consider it done</a:t>
            </a:r>
          </a:p>
          <a:p>
            <a:endParaRPr lang="en-GB" dirty="0"/>
          </a:p>
          <a:p>
            <a:r>
              <a:rPr lang="en-GB" dirty="0"/>
              <a:t>To be able to use the value proposition as a basis for motivating SMEs, some further steps are needed:</a:t>
            </a:r>
          </a:p>
          <a:p>
            <a:endParaRPr lang="en-GB" dirty="0"/>
          </a:p>
          <a:p>
            <a:pPr marL="241653" indent="-241653">
              <a:buFont typeface="+mj-lt"/>
              <a:buAutoNum type="arabicPeriod"/>
            </a:pPr>
            <a:r>
              <a:rPr lang="en-GB" sz="1300" dirty="0"/>
              <a:t>Make it clear what it means for the SME to join/participate</a:t>
            </a:r>
          </a:p>
          <a:p>
            <a:pPr marL="241653" indent="-241653">
              <a:buFont typeface="+mj-lt"/>
              <a:buAutoNum type="arabicPeriod"/>
            </a:pPr>
            <a:r>
              <a:rPr lang="en-GB" sz="1300" dirty="0"/>
              <a:t>Adapt your arguments for participating to the situation of the individual SMEs/group of SMEs</a:t>
            </a:r>
          </a:p>
          <a:p>
            <a:pPr marL="241653" indent="-241653">
              <a:buFont typeface="+mj-lt"/>
              <a:buAutoNum type="arabicPeriod"/>
            </a:pPr>
            <a:r>
              <a:rPr lang="en-GB" sz="1300" dirty="0"/>
              <a:t>Identify relevant contacts and contact them!</a:t>
            </a:r>
          </a:p>
          <a:p>
            <a:endParaRPr lang="en-GB" dirty="0"/>
          </a:p>
          <a:p>
            <a:endParaRPr lang="en-GB" dirty="0"/>
          </a:p>
          <a:p>
            <a:pPr marL="181240" indent="-181240">
              <a:buFontTx/>
              <a:buChar char="-"/>
            </a:pPr>
            <a:endParaRPr lang="en-GB" dirty="0"/>
          </a:p>
          <a:p>
            <a:r>
              <a:rPr lang="en-GB" dirty="0"/>
              <a:t> </a:t>
            </a:r>
          </a:p>
        </p:txBody>
      </p:sp>
      <p:sp>
        <p:nvSpPr>
          <p:cNvPr id="4" name="Platshållare för bildnummer 3"/>
          <p:cNvSpPr>
            <a:spLocks noGrp="1"/>
          </p:cNvSpPr>
          <p:nvPr>
            <p:ph type="sldNum" sz="quarter" idx="5"/>
          </p:nvPr>
        </p:nvSpPr>
        <p:spPr/>
        <p:txBody>
          <a:bodyPr/>
          <a:lstStyle/>
          <a:p>
            <a:fld id="{FC42A464-CEEB-46BE-BA78-99FAC69E9C00}" type="slidenum">
              <a:rPr lang="de-DE" smtClean="0"/>
              <a:t>26</a:t>
            </a:fld>
            <a:endParaRPr lang="de-DE"/>
          </a:p>
        </p:txBody>
      </p:sp>
    </p:spTree>
    <p:extLst>
      <p:ext uri="{BB962C8B-B14F-4D97-AF65-F5344CB8AC3E}">
        <p14:creationId xmlns:p14="http://schemas.microsoft.com/office/powerpoint/2010/main" val="18012221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The activities and services offered to the SMEs are partly included in the value proposition. But the value proposition is typically quite briefly formulated and on a general level. The SMEs probably wants to understand, more concretely, what they get, and what is expected from them. What do they way yes to? Is it an invitation to a one-time event, or a long-term agreement? </a:t>
            </a:r>
          </a:p>
          <a:p>
            <a:endParaRPr lang="en-GB" noProof="0" dirty="0"/>
          </a:p>
          <a:p>
            <a:pPr defTabSz="966612">
              <a:defRPr/>
            </a:pPr>
            <a:r>
              <a:rPr lang="en-GB" noProof="0" dirty="0"/>
              <a:t>The first activities offered are not likely to require any long-term commitment from the SMEs. You might want to ask them to sign up for a newsletter or accept to come to a first meeting. Like the overall organization of the local energy collective, the ambition level and commitment required will likely develop over time.</a:t>
            </a:r>
          </a:p>
          <a:p>
            <a:endParaRPr lang="en-GB"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27</a:t>
            </a:fld>
            <a:endParaRPr lang="de-DE"/>
          </a:p>
        </p:txBody>
      </p:sp>
    </p:spTree>
    <p:extLst>
      <p:ext uri="{BB962C8B-B14F-4D97-AF65-F5344CB8AC3E}">
        <p14:creationId xmlns:p14="http://schemas.microsoft.com/office/powerpoint/2010/main" val="25957606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16333" y="4620577"/>
            <a:ext cx="6682534" cy="4980623"/>
          </a:xfrm>
        </p:spPr>
        <p:txBody>
          <a:bodyPr/>
          <a:lstStyle/>
          <a:p>
            <a:pPr defTabSz="966612">
              <a:defRPr/>
            </a:pPr>
            <a:r>
              <a:rPr lang="en-US" dirty="0">
                <a:solidFill>
                  <a:srgbClr val="000000"/>
                </a:solidFill>
              </a:rPr>
              <a:t>To motivate SMEs for energy efficiency work, you need to identify why joining certain activities of the local energy collective would be especially relevant to the individual SME. To do that, you need to know each company well enough. Start with what you already know about the company, collect information that is openly available, and ask questions in your contacts with the company. Your knowledge will of course develop gradually, when you work with the collective and the SMEs longer-term. </a:t>
            </a:r>
          </a:p>
          <a:p>
            <a:endParaRPr lang="sv-SE" dirty="0"/>
          </a:p>
          <a:p>
            <a:r>
              <a:rPr lang="sv-SE" dirty="0">
                <a:cs typeface="Calibri" panose="020F0502020204030204"/>
              </a:rPr>
              <a:t>Information </a:t>
            </a:r>
            <a:r>
              <a:rPr lang="sv-SE" dirty="0" err="1">
                <a:cs typeface="Calibri" panose="020F0502020204030204"/>
              </a:rPr>
              <a:t>that</a:t>
            </a:r>
            <a:r>
              <a:rPr lang="sv-SE" dirty="0">
                <a:cs typeface="Calibri" panose="020F0502020204030204"/>
              </a:rPr>
              <a:t> is relevant:</a:t>
            </a:r>
          </a:p>
          <a:p>
            <a:pPr marL="181240" indent="-181240">
              <a:buFont typeface="Arial" panose="020B0604020202020204" pitchFamily="34" charset="0"/>
              <a:buChar char="•"/>
            </a:pPr>
            <a:r>
              <a:rPr lang="sv-SE" b="1" dirty="0"/>
              <a:t>The business segment of the SME: </a:t>
            </a:r>
            <a:r>
              <a:rPr lang="sv-SE" dirty="0" err="1"/>
              <a:t>What</a:t>
            </a:r>
            <a:r>
              <a:rPr lang="sv-SE" dirty="0"/>
              <a:t> </a:t>
            </a:r>
            <a:r>
              <a:rPr lang="sv-SE" dirty="0" err="1"/>
              <a:t>products</a:t>
            </a:r>
            <a:r>
              <a:rPr lang="sv-SE" dirty="0"/>
              <a:t>/services </a:t>
            </a:r>
            <a:r>
              <a:rPr lang="sv-SE" dirty="0" err="1"/>
              <a:t>are</a:t>
            </a:r>
            <a:r>
              <a:rPr lang="sv-SE" dirty="0"/>
              <a:t> </a:t>
            </a:r>
            <a:r>
              <a:rPr lang="sv-SE" dirty="0" err="1"/>
              <a:t>they</a:t>
            </a:r>
            <a:r>
              <a:rPr lang="sv-SE" dirty="0"/>
              <a:t> </a:t>
            </a:r>
            <a:r>
              <a:rPr lang="sv-SE" dirty="0" err="1"/>
              <a:t>offering</a:t>
            </a:r>
            <a:r>
              <a:rPr lang="sv-SE" dirty="0"/>
              <a:t>, and </a:t>
            </a:r>
            <a:r>
              <a:rPr lang="sv-SE" dirty="0" err="1"/>
              <a:t>what</a:t>
            </a:r>
            <a:r>
              <a:rPr lang="sv-SE" dirty="0"/>
              <a:t> </a:t>
            </a:r>
            <a:r>
              <a:rPr lang="sv-SE" dirty="0" err="1"/>
              <a:t>does</a:t>
            </a:r>
            <a:r>
              <a:rPr lang="sv-SE" dirty="0"/>
              <a:t> the overall </a:t>
            </a:r>
            <a:r>
              <a:rPr lang="sv-SE" dirty="0" err="1"/>
              <a:t>economic</a:t>
            </a:r>
            <a:r>
              <a:rPr lang="sv-SE" dirty="0"/>
              <a:t> situation look like for </a:t>
            </a:r>
            <a:r>
              <a:rPr lang="sv-SE" dirty="0" err="1"/>
              <a:t>this</a:t>
            </a:r>
            <a:r>
              <a:rPr lang="sv-SE" dirty="0"/>
              <a:t> segment.</a:t>
            </a:r>
            <a:endParaRPr lang="sv-SE" dirty="0">
              <a:cs typeface="Calibri" panose="020F0502020204030204"/>
            </a:endParaRPr>
          </a:p>
          <a:p>
            <a:pPr marL="181240" indent="-181240">
              <a:buFont typeface="Arial" panose="020B0604020202020204" pitchFamily="34" charset="0"/>
              <a:buChar char="•"/>
            </a:pPr>
            <a:r>
              <a:rPr lang="sv-SE" b="1" dirty="0"/>
              <a:t>Company </a:t>
            </a:r>
            <a:r>
              <a:rPr lang="sv-SE" b="1" dirty="0" err="1"/>
              <a:t>size</a:t>
            </a:r>
            <a:r>
              <a:rPr lang="sv-SE" dirty="0"/>
              <a:t>: </a:t>
            </a:r>
            <a:r>
              <a:rPr lang="sv-SE" dirty="0" err="1"/>
              <a:t>Provides</a:t>
            </a:r>
            <a:r>
              <a:rPr lang="sv-SE" dirty="0"/>
              <a:t> a </a:t>
            </a:r>
            <a:r>
              <a:rPr lang="sv-SE" dirty="0" err="1"/>
              <a:t>background</a:t>
            </a:r>
            <a:r>
              <a:rPr lang="sv-SE" dirty="0"/>
              <a:t> relevant to </a:t>
            </a:r>
            <a:r>
              <a:rPr lang="sv-SE" dirty="0" err="1"/>
              <a:t>understanding</a:t>
            </a:r>
            <a:r>
              <a:rPr lang="sv-SE" dirty="0"/>
              <a:t> </a:t>
            </a:r>
            <a:r>
              <a:rPr lang="sv-SE" dirty="0" err="1"/>
              <a:t>their</a:t>
            </a:r>
            <a:r>
              <a:rPr lang="sv-SE" dirty="0"/>
              <a:t> </a:t>
            </a:r>
            <a:r>
              <a:rPr lang="sv-SE" dirty="0" err="1"/>
              <a:t>capacity</a:t>
            </a:r>
            <a:r>
              <a:rPr lang="sv-SE" dirty="0"/>
              <a:t> to </a:t>
            </a:r>
            <a:r>
              <a:rPr lang="sv-SE" dirty="0" err="1"/>
              <a:t>address</a:t>
            </a:r>
            <a:r>
              <a:rPr lang="sv-SE" dirty="0"/>
              <a:t> </a:t>
            </a:r>
            <a:r>
              <a:rPr lang="sv-SE" dirty="0" err="1"/>
              <a:t>aspects</a:t>
            </a:r>
            <a:r>
              <a:rPr lang="sv-SE" dirty="0"/>
              <a:t> </a:t>
            </a:r>
            <a:r>
              <a:rPr lang="sv-SE" dirty="0" err="1"/>
              <a:t>related</a:t>
            </a:r>
            <a:r>
              <a:rPr lang="sv-SE" dirty="0"/>
              <a:t> </a:t>
            </a:r>
            <a:r>
              <a:rPr lang="sv-SE" dirty="0" err="1"/>
              <a:t>energy</a:t>
            </a:r>
            <a:r>
              <a:rPr lang="sv-SE" dirty="0"/>
              <a:t> </a:t>
            </a:r>
            <a:r>
              <a:rPr lang="sv-SE" dirty="0" err="1"/>
              <a:t>efficiency</a:t>
            </a:r>
            <a:r>
              <a:rPr lang="sv-SE" dirty="0"/>
              <a:t> </a:t>
            </a:r>
            <a:r>
              <a:rPr lang="sv-SE" dirty="0" err="1"/>
              <a:t>improvements</a:t>
            </a:r>
            <a:r>
              <a:rPr lang="sv-SE" dirty="0"/>
              <a:t>.</a:t>
            </a:r>
            <a:endParaRPr lang="sv-SE" dirty="0">
              <a:cs typeface="Calibri" panose="020F0502020204030204"/>
            </a:endParaRPr>
          </a:p>
          <a:p>
            <a:pPr marL="181240" indent="-181240">
              <a:buFont typeface="Arial" panose="020B0604020202020204" pitchFamily="34" charset="0"/>
              <a:buChar char="•"/>
            </a:pPr>
            <a:r>
              <a:rPr lang="sv-SE" b="1" dirty="0"/>
              <a:t>Total </a:t>
            </a:r>
            <a:r>
              <a:rPr lang="sv-SE" b="1" dirty="0" err="1"/>
              <a:t>energy</a:t>
            </a:r>
            <a:r>
              <a:rPr lang="sv-SE" b="1" dirty="0"/>
              <a:t> </a:t>
            </a:r>
            <a:r>
              <a:rPr lang="sv-SE" b="1" dirty="0" err="1"/>
              <a:t>use</a:t>
            </a:r>
            <a:r>
              <a:rPr lang="sv-SE" b="1" dirty="0"/>
              <a:t> / </a:t>
            </a:r>
            <a:r>
              <a:rPr lang="sv-SE" b="1" dirty="0" err="1"/>
              <a:t>energy</a:t>
            </a:r>
            <a:r>
              <a:rPr lang="sv-SE" b="1" dirty="0"/>
              <a:t> </a:t>
            </a:r>
            <a:r>
              <a:rPr lang="sv-SE" b="1" dirty="0" err="1"/>
              <a:t>intensity</a:t>
            </a:r>
            <a:r>
              <a:rPr lang="sv-SE" dirty="0"/>
              <a:t>: A </a:t>
            </a:r>
            <a:r>
              <a:rPr lang="sv-SE" dirty="0" err="1"/>
              <a:t>rough</a:t>
            </a:r>
            <a:r>
              <a:rPr lang="sv-SE" dirty="0"/>
              <a:t> </a:t>
            </a:r>
            <a:r>
              <a:rPr lang="sv-SE" dirty="0" err="1"/>
              <a:t>estimate</a:t>
            </a:r>
            <a:r>
              <a:rPr lang="sv-SE" dirty="0"/>
              <a:t>, </a:t>
            </a:r>
            <a:r>
              <a:rPr lang="sv-SE" dirty="0" err="1"/>
              <a:t>including</a:t>
            </a:r>
            <a:r>
              <a:rPr lang="sv-SE" dirty="0"/>
              <a:t> </a:t>
            </a:r>
            <a:r>
              <a:rPr lang="sv-SE" dirty="0" err="1"/>
              <a:t>main</a:t>
            </a:r>
            <a:r>
              <a:rPr lang="sv-SE" dirty="0"/>
              <a:t> </a:t>
            </a:r>
            <a:r>
              <a:rPr lang="sv-SE" dirty="0" err="1"/>
              <a:t>type</a:t>
            </a:r>
            <a:r>
              <a:rPr lang="sv-SE" dirty="0"/>
              <a:t> of </a:t>
            </a:r>
            <a:r>
              <a:rPr lang="sv-SE" dirty="0" err="1"/>
              <a:t>energy</a:t>
            </a:r>
            <a:r>
              <a:rPr lang="sv-SE" dirty="0"/>
              <a:t> source and </a:t>
            </a:r>
            <a:r>
              <a:rPr lang="sv-SE" dirty="0" err="1"/>
              <a:t>use</a:t>
            </a:r>
            <a:r>
              <a:rPr lang="sv-SE" dirty="0"/>
              <a:t> of </a:t>
            </a:r>
            <a:r>
              <a:rPr lang="sv-SE" dirty="0" err="1"/>
              <a:t>renewables</a:t>
            </a:r>
            <a:r>
              <a:rPr lang="sv-SE" dirty="0"/>
              <a:t>. SMEs </a:t>
            </a:r>
            <a:r>
              <a:rPr lang="sv-SE" dirty="0" err="1"/>
              <a:t>having</a:t>
            </a:r>
            <a:r>
              <a:rPr lang="sv-SE" dirty="0"/>
              <a:t> </a:t>
            </a:r>
            <a:r>
              <a:rPr lang="sv-SE" dirty="0" err="1"/>
              <a:t>high</a:t>
            </a:r>
            <a:r>
              <a:rPr lang="sv-SE" dirty="0"/>
              <a:t> </a:t>
            </a:r>
            <a:r>
              <a:rPr lang="sv-SE" dirty="0" err="1"/>
              <a:t>energy</a:t>
            </a:r>
            <a:r>
              <a:rPr lang="sv-SE" dirty="0"/>
              <a:t> </a:t>
            </a:r>
            <a:r>
              <a:rPr lang="sv-SE" dirty="0" err="1"/>
              <a:t>intensity</a:t>
            </a:r>
            <a:r>
              <a:rPr lang="sv-SE" dirty="0"/>
              <a:t> </a:t>
            </a:r>
            <a:r>
              <a:rPr lang="sv-SE" dirty="0" err="1"/>
              <a:t>may</a:t>
            </a:r>
            <a:r>
              <a:rPr lang="sv-SE" dirty="0"/>
              <a:t> be </a:t>
            </a:r>
            <a:r>
              <a:rPr lang="sv-SE" dirty="0" err="1"/>
              <a:t>easier</a:t>
            </a:r>
            <a:r>
              <a:rPr lang="sv-SE" dirty="0"/>
              <a:t> to </a:t>
            </a:r>
            <a:r>
              <a:rPr lang="sv-SE" dirty="0" err="1"/>
              <a:t>motivate</a:t>
            </a:r>
            <a:r>
              <a:rPr lang="sv-SE" dirty="0"/>
              <a:t>. For SMEs </a:t>
            </a:r>
            <a:r>
              <a:rPr lang="sv-SE" dirty="0" err="1"/>
              <a:t>with</a:t>
            </a:r>
            <a:r>
              <a:rPr lang="sv-SE" dirty="0"/>
              <a:t> </a:t>
            </a:r>
            <a:r>
              <a:rPr lang="sv-SE" dirty="0" err="1"/>
              <a:t>lower</a:t>
            </a:r>
            <a:r>
              <a:rPr lang="sv-SE" dirty="0"/>
              <a:t> </a:t>
            </a:r>
            <a:r>
              <a:rPr lang="sv-SE" dirty="0" err="1"/>
              <a:t>energy</a:t>
            </a:r>
            <a:r>
              <a:rPr lang="sv-SE" dirty="0"/>
              <a:t> </a:t>
            </a:r>
            <a:r>
              <a:rPr lang="sv-SE" dirty="0" err="1"/>
              <a:t>intensity</a:t>
            </a:r>
            <a:r>
              <a:rPr lang="sv-SE" dirty="0"/>
              <a:t> the “</a:t>
            </a:r>
            <a:r>
              <a:rPr lang="sv-SE" dirty="0" err="1"/>
              <a:t>multiple</a:t>
            </a:r>
            <a:r>
              <a:rPr lang="sv-SE" dirty="0"/>
              <a:t> benefit” </a:t>
            </a:r>
            <a:r>
              <a:rPr lang="sv-SE" dirty="0" err="1"/>
              <a:t>concept</a:t>
            </a:r>
            <a:r>
              <a:rPr lang="sv-SE" dirty="0"/>
              <a:t> </a:t>
            </a:r>
            <a:r>
              <a:rPr lang="sv-SE" dirty="0" err="1"/>
              <a:t>may</a:t>
            </a:r>
            <a:r>
              <a:rPr lang="sv-SE" dirty="0"/>
              <a:t> be </a:t>
            </a:r>
            <a:r>
              <a:rPr lang="sv-SE" dirty="0" err="1"/>
              <a:t>especially</a:t>
            </a:r>
            <a:r>
              <a:rPr lang="sv-SE" dirty="0"/>
              <a:t> relevant and </a:t>
            </a:r>
            <a:r>
              <a:rPr lang="sv-SE" dirty="0" err="1"/>
              <a:t>attractive</a:t>
            </a:r>
            <a:r>
              <a:rPr lang="sv-SE" dirty="0"/>
              <a:t>.</a:t>
            </a:r>
            <a:endParaRPr lang="sv-SE" dirty="0">
              <a:cs typeface="Calibri" panose="020F0502020204030204"/>
            </a:endParaRPr>
          </a:p>
          <a:p>
            <a:pPr marL="181240" indent="-181240">
              <a:buFont typeface="Arial" panose="020B0604020202020204" pitchFamily="34" charset="0"/>
              <a:buChar char="•"/>
            </a:pPr>
            <a:r>
              <a:rPr lang="sv-SE" b="1" dirty="0" err="1"/>
              <a:t>What</a:t>
            </a:r>
            <a:r>
              <a:rPr lang="sv-SE" b="1" dirty="0"/>
              <a:t> </a:t>
            </a:r>
            <a:r>
              <a:rPr lang="sv-SE" b="1" dirty="0" err="1"/>
              <a:t>energy</a:t>
            </a:r>
            <a:r>
              <a:rPr lang="sv-SE" b="1" dirty="0"/>
              <a:t> is </a:t>
            </a:r>
            <a:r>
              <a:rPr lang="sv-SE" b="1" dirty="0" err="1"/>
              <a:t>mainly</a:t>
            </a:r>
            <a:r>
              <a:rPr lang="sv-SE" b="1" dirty="0"/>
              <a:t> </a:t>
            </a:r>
            <a:r>
              <a:rPr lang="sv-SE" b="1" dirty="0" err="1"/>
              <a:t>used</a:t>
            </a:r>
            <a:r>
              <a:rPr lang="sv-SE" b="1" dirty="0"/>
              <a:t> for</a:t>
            </a:r>
            <a:r>
              <a:rPr lang="sv-SE" dirty="0"/>
              <a:t>: For </a:t>
            </a:r>
            <a:r>
              <a:rPr lang="sv-SE" dirty="0" err="1"/>
              <a:t>instance</a:t>
            </a:r>
            <a:r>
              <a:rPr lang="sv-SE" dirty="0"/>
              <a:t>, is </a:t>
            </a:r>
            <a:r>
              <a:rPr lang="sv-SE" dirty="0" err="1"/>
              <a:t>energy</a:t>
            </a:r>
            <a:r>
              <a:rPr lang="sv-SE" dirty="0"/>
              <a:t> </a:t>
            </a:r>
            <a:r>
              <a:rPr lang="sv-SE" dirty="0" err="1"/>
              <a:t>used</a:t>
            </a:r>
            <a:r>
              <a:rPr lang="sv-SE" dirty="0"/>
              <a:t> in </a:t>
            </a:r>
            <a:r>
              <a:rPr lang="sv-SE" dirty="0" err="1"/>
              <a:t>production</a:t>
            </a:r>
            <a:r>
              <a:rPr lang="sv-SE" dirty="0"/>
              <a:t> </a:t>
            </a:r>
            <a:r>
              <a:rPr lang="sv-SE" dirty="0" err="1"/>
              <a:t>processes</a:t>
            </a:r>
            <a:r>
              <a:rPr lang="sv-SE" dirty="0"/>
              <a:t>, for </a:t>
            </a:r>
            <a:r>
              <a:rPr lang="sv-SE" dirty="0" err="1"/>
              <a:t>buildings</a:t>
            </a:r>
            <a:r>
              <a:rPr lang="sv-SE" dirty="0"/>
              <a:t> (</a:t>
            </a:r>
            <a:r>
              <a:rPr lang="sv-SE" dirty="0" err="1"/>
              <a:t>e.g</a:t>
            </a:r>
            <a:r>
              <a:rPr lang="sv-SE" dirty="0"/>
              <a:t>. ventilation and </a:t>
            </a:r>
            <a:r>
              <a:rPr lang="sv-SE" dirty="0" err="1"/>
              <a:t>lighting</a:t>
            </a:r>
            <a:r>
              <a:rPr lang="sv-SE" dirty="0"/>
              <a:t>), and/or for transport.</a:t>
            </a:r>
            <a:endParaRPr lang="sv-SE" dirty="0">
              <a:cs typeface="Calibri" panose="020F0502020204030204"/>
            </a:endParaRPr>
          </a:p>
          <a:p>
            <a:pPr marL="181240" indent="-181240">
              <a:buFont typeface="Arial" panose="020B0604020202020204" pitchFamily="34" charset="0"/>
              <a:buChar char="•"/>
            </a:pPr>
            <a:r>
              <a:rPr lang="sv-SE" b="1" dirty="0"/>
              <a:t>Overall </a:t>
            </a:r>
            <a:r>
              <a:rPr lang="sv-SE" b="1" dirty="0" err="1"/>
              <a:t>maturity</a:t>
            </a:r>
            <a:r>
              <a:rPr lang="sv-SE" b="1" dirty="0"/>
              <a:t> in terms of </a:t>
            </a:r>
            <a:r>
              <a:rPr lang="sv-SE" b="1" dirty="0" err="1"/>
              <a:t>energy</a:t>
            </a:r>
            <a:r>
              <a:rPr lang="sv-SE" b="1" dirty="0"/>
              <a:t> management </a:t>
            </a:r>
            <a:r>
              <a:rPr lang="sv-SE" b="1" dirty="0" err="1"/>
              <a:t>practices</a:t>
            </a:r>
            <a:r>
              <a:rPr lang="sv-SE" dirty="0"/>
              <a:t>: To </a:t>
            </a:r>
            <a:r>
              <a:rPr lang="sv-SE" dirty="0" err="1"/>
              <a:t>what</a:t>
            </a:r>
            <a:r>
              <a:rPr lang="sv-SE" dirty="0"/>
              <a:t> </a:t>
            </a:r>
            <a:r>
              <a:rPr lang="sv-SE" dirty="0" err="1"/>
              <a:t>extent</a:t>
            </a:r>
            <a:r>
              <a:rPr lang="sv-SE" dirty="0"/>
              <a:t> do </a:t>
            </a:r>
            <a:r>
              <a:rPr lang="sv-SE" dirty="0" err="1"/>
              <a:t>they</a:t>
            </a:r>
            <a:r>
              <a:rPr lang="sv-SE" dirty="0"/>
              <a:t> </a:t>
            </a:r>
            <a:r>
              <a:rPr lang="sv-SE" dirty="0" err="1"/>
              <a:t>already</a:t>
            </a:r>
            <a:r>
              <a:rPr lang="sv-SE" dirty="0"/>
              <a:t> </a:t>
            </a:r>
            <a:r>
              <a:rPr lang="sv-SE" dirty="0" err="1"/>
              <a:t>have</a:t>
            </a:r>
            <a:r>
              <a:rPr lang="sv-SE" dirty="0"/>
              <a:t> </a:t>
            </a:r>
            <a:r>
              <a:rPr lang="sv-SE" dirty="0" err="1"/>
              <a:t>experience</a:t>
            </a:r>
            <a:r>
              <a:rPr lang="sv-SE" dirty="0"/>
              <a:t> of </a:t>
            </a:r>
            <a:r>
              <a:rPr lang="sv-SE" dirty="0" err="1"/>
              <a:t>energy</a:t>
            </a:r>
            <a:r>
              <a:rPr lang="sv-SE" dirty="0"/>
              <a:t> </a:t>
            </a:r>
            <a:r>
              <a:rPr lang="sv-SE" dirty="0" err="1"/>
              <a:t>efficiency</a:t>
            </a:r>
            <a:r>
              <a:rPr lang="sv-SE" dirty="0"/>
              <a:t> actions, </a:t>
            </a:r>
            <a:r>
              <a:rPr lang="sv-SE" dirty="0" err="1"/>
              <a:t>defined</a:t>
            </a:r>
            <a:r>
              <a:rPr lang="sv-SE" dirty="0"/>
              <a:t> </a:t>
            </a:r>
            <a:r>
              <a:rPr lang="sv-SE" dirty="0" err="1"/>
              <a:t>responsibilities</a:t>
            </a:r>
            <a:r>
              <a:rPr lang="sv-SE" dirty="0"/>
              <a:t> and planning </a:t>
            </a:r>
            <a:r>
              <a:rPr lang="sv-SE" dirty="0" err="1"/>
              <a:t>processes</a:t>
            </a:r>
            <a:r>
              <a:rPr lang="sv-SE" dirty="0"/>
              <a:t> in relation to </a:t>
            </a:r>
            <a:r>
              <a:rPr lang="sv-SE" dirty="0" err="1"/>
              <a:t>energy</a:t>
            </a:r>
            <a:r>
              <a:rPr lang="sv-SE" dirty="0"/>
              <a:t> </a:t>
            </a:r>
            <a:r>
              <a:rPr lang="sv-SE" dirty="0" err="1"/>
              <a:t>use</a:t>
            </a:r>
            <a:r>
              <a:rPr lang="sv-SE" dirty="0"/>
              <a:t>.</a:t>
            </a:r>
            <a:endParaRPr lang="sv-SE" dirty="0">
              <a:cs typeface="Calibri" panose="020F0502020204030204"/>
            </a:endParaRPr>
          </a:p>
          <a:p>
            <a:pPr marL="181240" indent="-181240">
              <a:buFont typeface="Arial" panose="020B0604020202020204" pitchFamily="34" charset="0"/>
              <a:buChar char="•"/>
            </a:pPr>
            <a:r>
              <a:rPr lang="sv-SE" b="1" dirty="0" err="1"/>
              <a:t>Existing</a:t>
            </a:r>
            <a:r>
              <a:rPr lang="sv-SE" b="1" dirty="0"/>
              <a:t> ‘</a:t>
            </a:r>
            <a:r>
              <a:rPr lang="sv-SE" b="1" dirty="0" err="1"/>
              <a:t>energy</a:t>
            </a:r>
            <a:r>
              <a:rPr lang="sv-SE" b="1" dirty="0"/>
              <a:t> </a:t>
            </a:r>
            <a:r>
              <a:rPr lang="sv-SE" b="1" dirty="0" err="1"/>
              <a:t>culture</a:t>
            </a:r>
            <a:r>
              <a:rPr lang="sv-SE" b="1" dirty="0"/>
              <a:t>’ </a:t>
            </a:r>
            <a:r>
              <a:rPr lang="sv-SE" b="1" dirty="0" err="1"/>
              <a:t>among</a:t>
            </a:r>
            <a:r>
              <a:rPr lang="sv-SE" b="1" dirty="0"/>
              <a:t> the </a:t>
            </a:r>
            <a:r>
              <a:rPr lang="sv-SE" b="1" dirty="0" err="1"/>
              <a:t>staff</a:t>
            </a:r>
            <a:endParaRPr lang="sv-SE" b="1" dirty="0">
              <a:cs typeface="Calibri"/>
            </a:endParaRPr>
          </a:p>
          <a:p>
            <a:pPr marL="181240" indent="-181240">
              <a:buFont typeface="Arial" panose="020B0604020202020204" pitchFamily="34" charset="0"/>
              <a:buChar char="•"/>
            </a:pPr>
            <a:r>
              <a:rPr lang="sv-SE" b="1" dirty="0"/>
              <a:t>Dominating </a:t>
            </a:r>
            <a:r>
              <a:rPr lang="sv-SE" b="1" dirty="0" err="1"/>
              <a:t>values</a:t>
            </a:r>
            <a:r>
              <a:rPr lang="sv-SE" b="1" dirty="0"/>
              <a:t> and drivers: </a:t>
            </a:r>
            <a:r>
              <a:rPr lang="sv-SE" dirty="0" err="1"/>
              <a:t>Examples</a:t>
            </a:r>
            <a:r>
              <a:rPr lang="sv-SE" dirty="0"/>
              <a:t> </a:t>
            </a:r>
            <a:r>
              <a:rPr lang="sv-SE" dirty="0" err="1"/>
              <a:t>can</a:t>
            </a:r>
            <a:r>
              <a:rPr lang="sv-SE" dirty="0"/>
              <a:t> be </a:t>
            </a:r>
            <a:r>
              <a:rPr lang="sv-SE" dirty="0" err="1"/>
              <a:t>security</a:t>
            </a:r>
            <a:r>
              <a:rPr lang="sv-SE" dirty="0"/>
              <a:t> for </a:t>
            </a:r>
            <a:r>
              <a:rPr lang="sv-SE" dirty="0" err="1"/>
              <a:t>employees</a:t>
            </a:r>
            <a:r>
              <a:rPr lang="sv-SE" dirty="0"/>
              <a:t>, profit </a:t>
            </a:r>
            <a:r>
              <a:rPr lang="sv-SE" dirty="0" err="1"/>
              <a:t>maximizing</a:t>
            </a:r>
            <a:r>
              <a:rPr lang="sv-SE" dirty="0"/>
              <a:t>, </a:t>
            </a:r>
            <a:r>
              <a:rPr lang="sv-SE" dirty="0" err="1"/>
              <a:t>environmental</a:t>
            </a:r>
            <a:r>
              <a:rPr lang="sv-SE" dirty="0"/>
              <a:t> </a:t>
            </a:r>
            <a:r>
              <a:rPr lang="sv-SE" dirty="0" err="1"/>
              <a:t>consciousness</a:t>
            </a:r>
            <a:r>
              <a:rPr lang="sv-SE" dirty="0"/>
              <a:t>, or to be a force of innovation.</a:t>
            </a:r>
            <a:endParaRPr lang="sv-SE" dirty="0">
              <a:cs typeface="Calibri" panose="020F0502020204030204"/>
            </a:endParaRPr>
          </a:p>
          <a:p>
            <a:pPr marL="181240" indent="-181240">
              <a:buFont typeface="Arial" panose="020B0604020202020204" pitchFamily="34" charset="0"/>
              <a:buChar char="•"/>
            </a:pPr>
            <a:r>
              <a:rPr lang="sv-SE" b="1" dirty="0"/>
              <a:t>The </a:t>
            </a:r>
            <a:r>
              <a:rPr lang="sv-SE" b="1" dirty="0" err="1"/>
              <a:t>core</a:t>
            </a:r>
            <a:r>
              <a:rPr lang="sv-SE" b="1" dirty="0"/>
              <a:t> business and </a:t>
            </a:r>
            <a:r>
              <a:rPr lang="sv-SE" b="1" dirty="0" err="1"/>
              <a:t>which</a:t>
            </a:r>
            <a:r>
              <a:rPr lang="sv-SE" b="1" dirty="0"/>
              <a:t> KPI:s </a:t>
            </a:r>
            <a:r>
              <a:rPr lang="sv-SE" b="1" dirty="0" err="1"/>
              <a:t>that</a:t>
            </a:r>
            <a:r>
              <a:rPr lang="sv-SE" b="1" dirty="0"/>
              <a:t> </a:t>
            </a:r>
            <a:r>
              <a:rPr lang="sv-SE" b="1" dirty="0" err="1"/>
              <a:t>are</a:t>
            </a:r>
            <a:r>
              <a:rPr lang="sv-SE" b="1" dirty="0"/>
              <a:t> </a:t>
            </a:r>
            <a:r>
              <a:rPr lang="sv-SE" b="1" dirty="0" err="1"/>
              <a:t>monitored</a:t>
            </a:r>
            <a:r>
              <a:rPr lang="sv-SE" b="1" dirty="0"/>
              <a:t>:</a:t>
            </a:r>
            <a:r>
              <a:rPr lang="sv-SE" dirty="0"/>
              <a:t> </a:t>
            </a:r>
            <a:r>
              <a:rPr lang="sv-SE" dirty="0" err="1"/>
              <a:t>Contributes</a:t>
            </a:r>
            <a:r>
              <a:rPr lang="sv-SE" dirty="0"/>
              <a:t> to </a:t>
            </a:r>
            <a:r>
              <a:rPr lang="sv-SE" dirty="0" err="1"/>
              <a:t>identification</a:t>
            </a:r>
            <a:r>
              <a:rPr lang="sv-SE" dirty="0"/>
              <a:t> of the SMEs </a:t>
            </a:r>
            <a:r>
              <a:rPr lang="sv-SE" dirty="0" err="1"/>
              <a:t>specific</a:t>
            </a:r>
            <a:r>
              <a:rPr lang="sv-SE" dirty="0"/>
              <a:t> </a:t>
            </a:r>
            <a:r>
              <a:rPr lang="sv-SE" dirty="0" err="1"/>
              <a:t>benefits</a:t>
            </a:r>
            <a:r>
              <a:rPr lang="sv-SE" dirty="0"/>
              <a:t> of </a:t>
            </a:r>
            <a:r>
              <a:rPr lang="sv-SE" dirty="0" err="1"/>
              <a:t>energy</a:t>
            </a:r>
            <a:r>
              <a:rPr lang="sv-SE" dirty="0"/>
              <a:t> </a:t>
            </a:r>
            <a:r>
              <a:rPr lang="sv-SE" dirty="0" err="1"/>
              <a:t>saving</a:t>
            </a:r>
            <a:r>
              <a:rPr lang="sv-SE" dirty="0"/>
              <a:t>, </a:t>
            </a:r>
            <a:r>
              <a:rPr lang="sv-SE" dirty="0" err="1"/>
              <a:t>e.g</a:t>
            </a:r>
            <a:r>
              <a:rPr lang="sv-SE" dirty="0"/>
              <a:t>. positive </a:t>
            </a:r>
            <a:r>
              <a:rPr lang="sv-SE" dirty="0" err="1"/>
              <a:t>effect</a:t>
            </a:r>
            <a:r>
              <a:rPr lang="sv-SE" dirty="0"/>
              <a:t> on </a:t>
            </a:r>
            <a:r>
              <a:rPr lang="sv-SE" dirty="0" err="1"/>
              <a:t>productivity</a:t>
            </a:r>
            <a:r>
              <a:rPr lang="sv-SE" dirty="0"/>
              <a:t>, </a:t>
            </a:r>
            <a:r>
              <a:rPr lang="sv-SE" dirty="0" err="1"/>
              <a:t>working</a:t>
            </a:r>
            <a:r>
              <a:rPr lang="sv-SE" dirty="0"/>
              <a:t> </a:t>
            </a:r>
            <a:r>
              <a:rPr lang="sv-SE" dirty="0" err="1"/>
              <a:t>environment</a:t>
            </a:r>
            <a:r>
              <a:rPr lang="sv-SE" dirty="0"/>
              <a:t>, </a:t>
            </a:r>
            <a:r>
              <a:rPr lang="sv-SE" dirty="0" err="1"/>
              <a:t>customer</a:t>
            </a:r>
            <a:r>
              <a:rPr lang="sv-SE" dirty="0"/>
              <a:t> </a:t>
            </a:r>
            <a:r>
              <a:rPr lang="sv-SE" dirty="0" err="1"/>
              <a:t>satisfaction</a:t>
            </a:r>
            <a:r>
              <a:rPr lang="sv-SE" dirty="0"/>
              <a:t> or </a:t>
            </a:r>
            <a:r>
              <a:rPr lang="sv-SE" dirty="0" err="1"/>
              <a:t>company</a:t>
            </a:r>
            <a:r>
              <a:rPr lang="sv-SE" dirty="0"/>
              <a:t> image.</a:t>
            </a:r>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a:p>
            <a:endParaRPr lang="sv-SE" dirty="0">
              <a:cs typeface="Calibri" panose="020F0502020204030204"/>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28</a:t>
            </a:fld>
            <a:endParaRPr lang="de-DE"/>
          </a:p>
        </p:txBody>
      </p:sp>
    </p:spTree>
    <p:extLst>
      <p:ext uri="{BB962C8B-B14F-4D97-AF65-F5344CB8AC3E}">
        <p14:creationId xmlns:p14="http://schemas.microsoft.com/office/powerpoint/2010/main" val="36988332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noProof="0" dirty="0"/>
              <a:t>As a Trusted Partner you need to find out what would motivate the individual SME to participate. Relevant arguments depend both on the Value Proposition (VP) of your collective </a:t>
            </a:r>
            <a:r>
              <a:rPr lang="en-GB" i="1" noProof="0" dirty="0"/>
              <a:t>and</a:t>
            </a:r>
            <a:r>
              <a:rPr lang="en-GB" noProof="0" dirty="0"/>
              <a:t> on the SMEs you are approaching. This slide shows one </a:t>
            </a:r>
            <a:r>
              <a:rPr lang="en-GB" b="1" noProof="0" dirty="0"/>
              <a:t>example</a:t>
            </a:r>
            <a:r>
              <a:rPr lang="en-GB" noProof="0" dirty="0"/>
              <a:t> with arguments that may be relevant if the VP focuses on energy efficiency in individual SMEs</a:t>
            </a:r>
          </a:p>
          <a:p>
            <a:pPr defTabSz="966612">
              <a:defRPr/>
            </a:pPr>
            <a:endParaRPr lang="en-GB" sz="1300" dirty="0">
              <a:solidFill>
                <a:srgbClr val="000000"/>
              </a:solidFill>
              <a:latin typeface="Nirmala UI"/>
              <a:cs typeface="Nirmala UI"/>
            </a:endParaRPr>
          </a:p>
          <a:p>
            <a:pPr defTabSz="966612">
              <a:defRPr/>
            </a:pPr>
            <a:r>
              <a:rPr lang="en-GB" sz="1300" dirty="0">
                <a:solidFill>
                  <a:srgbClr val="000000"/>
                </a:solidFill>
                <a:latin typeface="Nirmala UI"/>
                <a:cs typeface="Nirmala UI"/>
              </a:rPr>
              <a:t>Arguments can be linked to</a:t>
            </a:r>
          </a:p>
          <a:p>
            <a:pPr marL="302066" indent="-302066">
              <a:buFont typeface="Arial" panose="020B0604020202020204" pitchFamily="34" charset="0"/>
              <a:buChar char="•"/>
            </a:pPr>
            <a:r>
              <a:rPr lang="en-US" sz="1300" dirty="0">
                <a:solidFill>
                  <a:srgbClr val="000000"/>
                </a:solidFill>
                <a:latin typeface="Nirmala UI"/>
                <a:cs typeface="Nirmala UI"/>
              </a:rPr>
              <a:t>the potential multiple benefits for the SMEs from saving energy, including reduced energy costs and contribution to climate mitigation. Which multiple benefits are more important to highlight in turn depends on what are the key values and drivers of the company. (You can learn more about multiple benefits in a separate training theme)</a:t>
            </a:r>
            <a:endParaRPr lang="en-US" sz="1300" dirty="0">
              <a:solidFill>
                <a:srgbClr val="000000"/>
              </a:solidFill>
              <a:latin typeface="Nirmala UI" panose="020B0502040204020203" pitchFamily="34" charset="0"/>
              <a:cs typeface="Nirmala UI"/>
            </a:endParaRPr>
          </a:p>
          <a:p>
            <a:pPr marL="302066" indent="-302066">
              <a:buFont typeface="Arial" panose="020B0604020202020204" pitchFamily="34" charset="0"/>
              <a:buChar char="•"/>
            </a:pPr>
            <a:r>
              <a:rPr lang="en-US" sz="1300" dirty="0">
                <a:solidFill>
                  <a:srgbClr val="000000"/>
                </a:solidFill>
                <a:latin typeface="Nirmala UI"/>
                <a:cs typeface="Nirmala UI"/>
              </a:rPr>
              <a:t>the additional benefits from doing this with a collective approach, including for example that the SMEs can support and learn from each other, and may benefit from collective energy projects.</a:t>
            </a:r>
          </a:p>
          <a:p>
            <a:endParaRPr lang="en-US" sz="1300" dirty="0">
              <a:solidFill>
                <a:srgbClr val="000000"/>
              </a:solidFill>
              <a:latin typeface="Nirmala UI"/>
              <a:cs typeface="Nirmala UI"/>
            </a:endParaRPr>
          </a:p>
          <a:p>
            <a:pPr defTabSz="966612">
              <a:defRPr/>
            </a:pPr>
            <a:r>
              <a:rPr lang="en-GB" noProof="0" dirty="0"/>
              <a:t>How much effort it takes to motivate the SMEs to participate, depends also on the relation you already have with the companies and if their current interest in energy and environment. </a:t>
            </a:r>
            <a:endParaRPr lang="en-US" sz="1300" dirty="0">
              <a:solidFill>
                <a:srgbClr val="000000"/>
              </a:solidFill>
              <a:latin typeface="Nirmala UI" panose="020B0502040204020203" pitchFamily="34" charset="0"/>
              <a:cs typeface="Nirmala UI"/>
            </a:endParaRPr>
          </a:p>
          <a:p>
            <a:endParaRPr lang="en-US" b="1" dirty="0"/>
          </a:p>
          <a:p>
            <a:r>
              <a:rPr lang="en-US" b="1" dirty="0"/>
              <a:t>NOTE: </a:t>
            </a:r>
            <a:r>
              <a:rPr lang="en-US" dirty="0"/>
              <a:t>The training module MB, within the GEAR@SME training program, provides guidance on how to address and take into account multiple benefits from energy efficiency.</a:t>
            </a:r>
            <a:endParaRPr lang="en-US" dirty="0">
              <a:solidFill>
                <a:srgbClr val="000000"/>
              </a:solidFill>
              <a:latin typeface="Calibri" panose="020F0502020204030204"/>
              <a:cs typeface="Calibri" panose="020F0502020204030204"/>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29</a:t>
            </a:fld>
            <a:endParaRPr lang="de-DE"/>
          </a:p>
        </p:txBody>
      </p:sp>
    </p:spTree>
    <p:extLst>
      <p:ext uri="{BB962C8B-B14F-4D97-AF65-F5344CB8AC3E}">
        <p14:creationId xmlns:p14="http://schemas.microsoft.com/office/powerpoint/2010/main" val="1076589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a:t>
            </a:fld>
            <a:endParaRPr lang="de-DE"/>
          </a:p>
        </p:txBody>
      </p:sp>
    </p:spTree>
    <p:extLst>
      <p:ext uri="{BB962C8B-B14F-4D97-AF65-F5344CB8AC3E}">
        <p14:creationId xmlns:p14="http://schemas.microsoft.com/office/powerpoint/2010/main" val="25814852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8"/>
            <a:ext cx="5852160" cy="4124299"/>
          </a:xfrm>
        </p:spPr>
        <p:txBody>
          <a:bodyPr/>
          <a:lstStyle/>
          <a:p>
            <a:pPr defTabSz="966612">
              <a:defRPr/>
            </a:pPr>
            <a:r>
              <a:rPr lang="en-GB" sz="1100" noProof="0" dirty="0">
                <a:latin typeface="+mn-lt"/>
              </a:rPr>
              <a:t>As a Trusted Partner you need to find out what would motivate the individual SME to participate. Relevant arguments depend both on the Value Proposition (VP) of your collective </a:t>
            </a:r>
            <a:r>
              <a:rPr lang="en-GB" sz="1100" i="1" noProof="0" dirty="0">
                <a:latin typeface="+mn-lt"/>
              </a:rPr>
              <a:t>and</a:t>
            </a:r>
            <a:r>
              <a:rPr lang="en-GB" sz="1100" noProof="0" dirty="0">
                <a:latin typeface="+mn-lt"/>
              </a:rPr>
              <a:t> on the SMEs you are approaching. </a:t>
            </a:r>
          </a:p>
          <a:p>
            <a:pPr defTabSz="966612">
              <a:defRPr/>
            </a:pPr>
            <a:endParaRPr lang="en-GB" sz="1100" noProof="0" dirty="0">
              <a:latin typeface="+mn-lt"/>
            </a:endParaRPr>
          </a:p>
          <a:p>
            <a:pPr defTabSz="966612">
              <a:defRPr/>
            </a:pPr>
            <a:r>
              <a:rPr lang="en-GB" sz="1100" noProof="0" dirty="0">
                <a:latin typeface="+mn-lt"/>
              </a:rPr>
              <a:t>This slide shows one </a:t>
            </a:r>
            <a:r>
              <a:rPr lang="en-GB" sz="1100" b="1" noProof="0" dirty="0">
                <a:latin typeface="+mn-lt"/>
              </a:rPr>
              <a:t>example</a:t>
            </a:r>
            <a:r>
              <a:rPr lang="en-GB" sz="1100" noProof="0" dirty="0">
                <a:latin typeface="+mn-lt"/>
              </a:rPr>
              <a:t> with arguments that may be relevant if the VP focuses on energy efficiency in individual SMEs</a:t>
            </a:r>
          </a:p>
          <a:p>
            <a:pPr defTabSz="966612">
              <a:defRPr/>
            </a:pPr>
            <a:endParaRPr lang="en-GB" sz="1100" dirty="0">
              <a:solidFill>
                <a:srgbClr val="000000"/>
              </a:solidFill>
              <a:latin typeface="+mn-lt"/>
              <a:cs typeface="Nirmala UI"/>
            </a:endParaRPr>
          </a:p>
          <a:p>
            <a:pPr defTabSz="966612">
              <a:defRPr/>
            </a:pPr>
            <a:r>
              <a:rPr lang="en-GB" sz="1100" dirty="0">
                <a:solidFill>
                  <a:srgbClr val="000000"/>
                </a:solidFill>
                <a:latin typeface="+mn-lt"/>
                <a:cs typeface="Nirmala UI"/>
              </a:rPr>
              <a:t>Arguments can be linked to</a:t>
            </a:r>
          </a:p>
          <a:p>
            <a:pPr marL="302066" indent="-302066">
              <a:buFont typeface="Arial" panose="020B0604020202020204" pitchFamily="34" charset="0"/>
              <a:buChar char="•"/>
            </a:pPr>
            <a:r>
              <a:rPr lang="en-US" sz="1100" dirty="0">
                <a:solidFill>
                  <a:srgbClr val="000000"/>
                </a:solidFill>
                <a:latin typeface="+mn-lt"/>
                <a:cs typeface="Nirmala UI"/>
              </a:rPr>
              <a:t>the potential multiple benefits for the SMEs from saving energy, including reduced energy costs and contribution to climate mitigation. Which multiple benefits are more important to highlight in turn depends on what are the key values and drivers of the company. (You can learn more about multiple benefits in a separate training theme)</a:t>
            </a:r>
          </a:p>
          <a:p>
            <a:pPr marL="302066" indent="-302066">
              <a:buFont typeface="Arial" panose="020B0604020202020204" pitchFamily="34" charset="0"/>
              <a:buChar char="•"/>
            </a:pPr>
            <a:r>
              <a:rPr lang="en-US" sz="1100" dirty="0">
                <a:solidFill>
                  <a:srgbClr val="000000"/>
                </a:solidFill>
                <a:latin typeface="+mn-lt"/>
                <a:cs typeface="Nirmala UI"/>
              </a:rPr>
              <a:t>the additional benefits from doing this with a collective approach, including for example that the SMEs can support and learn from each other, and may benefit from collective energy projects.</a:t>
            </a:r>
          </a:p>
          <a:p>
            <a:endParaRPr lang="en-US" sz="1100" dirty="0">
              <a:solidFill>
                <a:srgbClr val="000000"/>
              </a:solidFill>
              <a:latin typeface="+mn-lt"/>
              <a:cs typeface="Nirmala UI"/>
            </a:endParaRPr>
          </a:p>
          <a:p>
            <a:r>
              <a:rPr lang="en-US" sz="1100" b="1" dirty="0">
                <a:latin typeface="+mn-lt"/>
              </a:rPr>
              <a:t>NOTE: </a:t>
            </a:r>
            <a:r>
              <a:rPr lang="en-US" sz="1100" dirty="0">
                <a:latin typeface="+mn-lt"/>
              </a:rPr>
              <a:t>The training module MB, within the GEAR@SME training program, provides guidance on how to address and take into account multiple benefits from energy efficiency.</a:t>
            </a:r>
            <a:endParaRPr lang="en-US" sz="1100" dirty="0">
              <a:solidFill>
                <a:srgbClr val="000000"/>
              </a:solidFill>
              <a:latin typeface="+mn-lt"/>
              <a:cs typeface="Nirmala UI"/>
            </a:endParaRPr>
          </a:p>
          <a:p>
            <a:pPr defTabSz="966612">
              <a:defRPr/>
            </a:pPr>
            <a:endParaRPr lang="en-GB" sz="1100" dirty="0">
              <a:solidFill>
                <a:srgbClr val="000000"/>
              </a:solidFill>
              <a:latin typeface="+mn-lt"/>
              <a:cs typeface="Nirmala UI"/>
            </a:endParaRPr>
          </a:p>
          <a:p>
            <a:pPr defTabSz="966612">
              <a:defRPr/>
            </a:pPr>
            <a:r>
              <a:rPr lang="en-GB" sz="1100" dirty="0">
                <a:solidFill>
                  <a:srgbClr val="000000"/>
                </a:solidFill>
                <a:latin typeface="+mn-lt"/>
                <a:cs typeface="Nirmala UI"/>
              </a:rPr>
              <a:t>Arguments should be linked to</a:t>
            </a:r>
          </a:p>
          <a:p>
            <a:pPr marL="302066" indent="-302066">
              <a:buFont typeface="Arial" panose="020B0604020202020204" pitchFamily="34" charset="0"/>
              <a:buChar char="•"/>
            </a:pPr>
            <a:r>
              <a:rPr lang="en-US" sz="1100" dirty="0">
                <a:solidFill>
                  <a:srgbClr val="000000"/>
                </a:solidFill>
                <a:latin typeface="+mn-lt"/>
                <a:cs typeface="Nirmala UI"/>
              </a:rPr>
              <a:t>the potential multiple benefits for the SMEs from saving energy, including reduced energy costs and contribution to climate mitigation. Which multiple benefits are more important to highlight in turn depends on what are the key values and drivers of the company. (You can learn more about multiple benefits in a separate training theme)</a:t>
            </a:r>
          </a:p>
          <a:p>
            <a:pPr marL="302066" indent="-302066">
              <a:buFont typeface="Arial" panose="020B0604020202020204" pitchFamily="34" charset="0"/>
              <a:buChar char="•"/>
            </a:pPr>
            <a:r>
              <a:rPr lang="en-US" sz="1100" dirty="0">
                <a:solidFill>
                  <a:srgbClr val="000000"/>
                </a:solidFill>
                <a:latin typeface="+mn-lt"/>
                <a:cs typeface="Nirmala UI"/>
              </a:rPr>
              <a:t>the additional benefits from doing this with a collective approach, including for example that the SMEs can support and learn from each other, and may benefit from collective energy projects.</a:t>
            </a:r>
          </a:p>
          <a:p>
            <a:pPr marL="302066" indent="-302066">
              <a:buFont typeface="Arial" panose="020B0604020202020204" pitchFamily="34" charset="0"/>
              <a:buChar char="•"/>
            </a:pPr>
            <a:endParaRPr lang="en-US" sz="1100" dirty="0">
              <a:solidFill>
                <a:srgbClr val="000000"/>
              </a:solidFill>
              <a:latin typeface="+mn-lt"/>
              <a:cs typeface="Nirmala UI"/>
            </a:endParaRPr>
          </a:p>
          <a:p>
            <a:r>
              <a:rPr lang="en-GB" sz="1100" noProof="0" dirty="0">
                <a:latin typeface="+mn-lt"/>
              </a:rPr>
              <a:t>How much effort it takes to motivate the SMEs to participate, depends also on the relation you already have with the companies and if their current interest in energy and environment. </a:t>
            </a:r>
            <a:endParaRPr lang="en-US" sz="1100" dirty="0">
              <a:solidFill>
                <a:srgbClr val="000000"/>
              </a:solidFill>
              <a:latin typeface="+mn-lt"/>
              <a:cs typeface="Nirmala UI"/>
            </a:endParaRPr>
          </a:p>
          <a:p>
            <a:endParaRPr lang="en-US" sz="1100" dirty="0">
              <a:solidFill>
                <a:srgbClr val="000000"/>
              </a:solidFill>
              <a:latin typeface="+mn-lt"/>
            </a:endParaRPr>
          </a:p>
          <a:p>
            <a:r>
              <a:rPr lang="en-US" sz="1100" i="1" u="sng" dirty="0">
                <a:latin typeface="+mn-lt"/>
                <a:ea typeface="Calibri" panose="020F0502020204030204" pitchFamily="34" charset="0"/>
                <a:cs typeface="Times New Roman" panose="02020603050405020304" pitchFamily="18" charset="0"/>
              </a:rPr>
              <a:t>Note to trainer</a:t>
            </a:r>
            <a:r>
              <a:rPr lang="en-US" sz="1100" i="1" dirty="0">
                <a:latin typeface="+mn-lt"/>
                <a:ea typeface="Calibri" panose="020F0502020204030204" pitchFamily="34" charset="0"/>
                <a:cs typeface="Times New Roman" panose="02020603050405020304" pitchFamily="18" charset="0"/>
              </a:rPr>
              <a:t>: </a:t>
            </a:r>
            <a:r>
              <a:rPr lang="en-US" sz="1100" i="1" dirty="0">
                <a:solidFill>
                  <a:srgbClr val="000000"/>
                </a:solidFill>
                <a:latin typeface="+mn-lt"/>
                <a:cs typeface="Nirmala UI"/>
              </a:rPr>
              <a:t>Try to present concrete, good examples from other ongoing or earlier local energy collectives (see a few example below). If you have access to examples with a local connection, this is even better. </a:t>
            </a:r>
          </a:p>
          <a:p>
            <a:endParaRPr lang="en-US" sz="1100" dirty="0">
              <a:solidFill>
                <a:srgbClr val="000000"/>
              </a:solidFill>
              <a:latin typeface="+mn-lt"/>
              <a:cs typeface="Calibri"/>
            </a:endParaRPr>
          </a:p>
          <a:p>
            <a:r>
              <a:rPr lang="en-US" sz="1100" b="1" dirty="0">
                <a:latin typeface="+mn-lt"/>
              </a:rPr>
              <a:t>Examples: Introducing energy aspects in existing SME collectives</a:t>
            </a:r>
            <a:endParaRPr lang="en-US" sz="1100" b="1" dirty="0">
              <a:latin typeface="+mn-lt"/>
              <a:cs typeface="Calibri"/>
            </a:endParaRPr>
          </a:p>
          <a:p>
            <a:r>
              <a:rPr lang="en-US" sz="1100" i="1" dirty="0">
                <a:latin typeface="+mn-lt"/>
              </a:rPr>
              <a:t>In the </a:t>
            </a:r>
            <a:r>
              <a:rPr lang="en-US" sz="1100" i="1" dirty="0" err="1">
                <a:latin typeface="+mn-lt"/>
              </a:rPr>
              <a:t>Roveri</a:t>
            </a:r>
            <a:r>
              <a:rPr lang="en-US" sz="1100" i="1" dirty="0">
                <a:latin typeface="+mn-lt"/>
              </a:rPr>
              <a:t> industrial district, companies are affiliated to one of the industry associations operating in Italy. The Trusted Partner is a member of one of these industry associations, and already acts as an advisor for all her affiliated companies for matters concerning safety and the environment. Once the “</a:t>
            </a:r>
            <a:r>
              <a:rPr lang="en-US" sz="1100" i="1" dirty="0" err="1">
                <a:latin typeface="+mn-lt"/>
              </a:rPr>
              <a:t>Roveri</a:t>
            </a:r>
            <a:r>
              <a:rPr lang="en-US" sz="1100" i="1" dirty="0">
                <a:latin typeface="+mn-lt"/>
              </a:rPr>
              <a:t> energy collective” project is started, and the Trusted Partner has started drafting the value proposition, she starts mentioning the project to individual SMEs during routine calls. The Trusted Partner introduces the value proposition and gathers feedback about how it could be improved and tailored to the needs of the SMEs in the collective. In another example, the local energy advisor planned to initiate a local energy collective addressing all the SMEs within the municipality. At the municipal level, there was also a local SME association, which had regular meetings. The local energy advisor, who acts as a Trusted Partner in this example, asked to present his idea at this meeting and brought along one SME he knew worked actively with energy efficiency and that had achieved great improvements. To the meeting he brought a simple one-pager of his idea and all participants could sign up if they were interested to receive more information. After that, he contacted each SME that had signed up individually. Since he had already established an initial interest, he could then add a short questionnaire to ask about their main interests and adapt the focus of the energy collective to these.</a:t>
            </a:r>
            <a:endParaRPr lang="en-US" sz="1100" i="1" dirty="0">
              <a:latin typeface="+mn-lt"/>
              <a:cs typeface="Calibri"/>
            </a:endParaRPr>
          </a:p>
          <a:p>
            <a:endParaRPr lang="en-US" sz="1100" i="1" dirty="0">
              <a:solidFill>
                <a:srgbClr val="000000"/>
              </a:solidFill>
              <a:latin typeface="+mn-lt"/>
              <a:cs typeface="Nirmala UI" panose="020B0502040204020203" pitchFamily="34" charset="0"/>
            </a:endParaRPr>
          </a:p>
          <a:p>
            <a:r>
              <a:rPr lang="en-US" sz="1100" b="1" dirty="0">
                <a:latin typeface="+mn-lt"/>
              </a:rPr>
              <a:t>Example: Recruiting SMEs to Energy Efficiency Networks in Sweden</a:t>
            </a:r>
            <a:endParaRPr lang="en-US" sz="1100" b="1" dirty="0">
              <a:latin typeface="+mn-lt"/>
              <a:cs typeface="Calibri"/>
            </a:endParaRPr>
          </a:p>
          <a:p>
            <a:r>
              <a:rPr lang="en-US" sz="1100" i="1" dirty="0">
                <a:latin typeface="+mn-lt"/>
              </a:rPr>
              <a:t>For the Energy Efficiency Networks (</a:t>
            </a:r>
            <a:r>
              <a:rPr lang="en-US" sz="1100" i="1" dirty="0" err="1">
                <a:latin typeface="+mn-lt"/>
              </a:rPr>
              <a:t>EENet</a:t>
            </a:r>
            <a:r>
              <a:rPr lang="en-US" sz="1100" i="1" dirty="0">
                <a:latin typeface="+mn-lt"/>
              </a:rPr>
              <a:t>) in Sweden, a short brochure describing the concrete offer was available to the Trusted Partner from start. The coordinators (Trusted Partners) then recruited companies by direct contacts via telephone, email and – in many cases – visits to the specific companies. The contacts focused on asking questions to the companies about their interests, challenges and ambitions. The coordinators had also prepared material, beyond the brochure, on all the strong points and multiple benefits associated with the planned network and could refer to this directly in the dialogue with the companies. For these networks, recruitment might have been an especially challenging step, since in most cases the link between the coordinator and the SMEs beforehand was not very strong.</a:t>
            </a:r>
            <a:endParaRPr lang="en-GB" sz="1100" dirty="0">
              <a:latin typeface="+mn-lt"/>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30</a:t>
            </a:fld>
            <a:endParaRPr lang="de-DE"/>
          </a:p>
        </p:txBody>
      </p:sp>
    </p:spTree>
    <p:extLst>
      <p:ext uri="{BB962C8B-B14F-4D97-AF65-F5344CB8AC3E}">
        <p14:creationId xmlns:p14="http://schemas.microsoft.com/office/powerpoint/2010/main" val="16069394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sz="1100" dirty="0"/>
              <a:t>It is now time to contact the SMEs with your concrete offer (based on the value proposition) and your motivational arguments (tailored to what you know about the needs and interest of the SME). </a:t>
            </a:r>
            <a:r>
              <a:rPr lang="en-GB" sz="1100" dirty="0">
                <a:solidFill>
                  <a:srgbClr val="000000"/>
                </a:solidFill>
              </a:rPr>
              <a:t>Remember to ask questions in your contacts with the company. </a:t>
            </a:r>
            <a:r>
              <a:rPr lang="en-GB" sz="1100" dirty="0"/>
              <a:t>Finding and getting in contact with the right contacts in the SMEs is probably not a problem if you can make use of your role as a Trusted Partner and your established contacts with the SMEs. Start out with the companies that you think would be most interested in the offer.</a:t>
            </a:r>
          </a:p>
          <a:p>
            <a:pPr defTabSz="966612">
              <a:defRPr/>
            </a:pPr>
            <a:r>
              <a:rPr lang="en-GB" sz="1100" dirty="0"/>
              <a:t>Do not underestimate the time it takes! But remember that the time spent on motivating and activating the SMEs to start getting involved is time well spent to get to know the SMEs and also build the relation for more long-term actions! There may be several types of information channels that you can use, for example, to reach several companies at the same time. You probably have established ways of communicating and contacting ”your” SMEs. But it can be good to keep in mind that </a:t>
            </a:r>
            <a:r>
              <a:rPr lang="en-GB" sz="1100" b="1" dirty="0"/>
              <a:t>personal contact is important for building trust as well as for creating and capturing motivation</a:t>
            </a:r>
            <a:r>
              <a:rPr lang="en-GB" sz="1100" dirty="0"/>
              <a:t>. Two-way communication via calls or meetings gives the possibility for them to ask you questions and to develop their trust and confidence in the initiative.</a:t>
            </a:r>
            <a:endParaRPr lang="en-GB" sz="1100" dirty="0">
              <a:cs typeface="Calibri"/>
            </a:endParaRPr>
          </a:p>
          <a:p>
            <a:endParaRPr lang="en-GB" sz="1100" dirty="0">
              <a:cs typeface="Calibri"/>
            </a:endParaRPr>
          </a:p>
          <a:p>
            <a:pPr defTabSz="966612">
              <a:defRPr/>
            </a:pPr>
            <a:r>
              <a:rPr lang="en-GB" sz="1100" dirty="0"/>
              <a:t>The first steps to activate the SMEs are not likely to require any formal agreements. But strive to end all contacts with some kind of agreement regarding the steps to follow. It can be a common decision on how to continue the dialogue, the sign up for a seminar, or for receiving more information via e-mails. </a:t>
            </a:r>
          </a:p>
          <a:p>
            <a:pPr defTabSz="966612">
              <a:defRPr/>
            </a:pPr>
            <a:r>
              <a:rPr lang="en-GB" sz="1100" dirty="0"/>
              <a:t>Formal commitments may be needed at later stages in the process.</a:t>
            </a:r>
            <a:endParaRPr lang="sv-SE" sz="1100" dirty="0">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31</a:t>
            </a:fld>
            <a:endParaRPr lang="de-DE"/>
          </a:p>
        </p:txBody>
      </p:sp>
    </p:spTree>
    <p:extLst>
      <p:ext uri="{BB962C8B-B14F-4D97-AF65-F5344CB8AC3E}">
        <p14:creationId xmlns:p14="http://schemas.microsoft.com/office/powerpoint/2010/main" val="40335063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GB" dirty="0"/>
              <a:t>This step will only be briefly discussed here. But it does not mean it is less important! </a:t>
            </a:r>
          </a:p>
          <a:p>
            <a:pPr defTabSz="966612">
              <a:defRPr/>
            </a:pPr>
            <a:endParaRPr lang="en-GB" dirty="0"/>
          </a:p>
          <a:p>
            <a:pPr defTabSz="966612">
              <a:defRPr/>
            </a:pPr>
            <a:r>
              <a:rPr lang="en-US" b="1" dirty="0"/>
              <a:t>NOTE: </a:t>
            </a:r>
            <a:r>
              <a:rPr lang="en-US" dirty="0"/>
              <a:t>The training unit </a:t>
            </a:r>
            <a:r>
              <a:rPr lang="en-US" i="1" dirty="0"/>
              <a:t>EC2c </a:t>
            </a:r>
            <a:r>
              <a:rPr lang="en-US" sz="1300" i="1" dirty="0"/>
              <a:t>Organizing a collective and providing continuity</a:t>
            </a:r>
            <a:r>
              <a:rPr lang="en-US" dirty="0"/>
              <a:t>, within the same module of the GEAR@SME training program, provides further guidance on </a:t>
            </a:r>
            <a:r>
              <a:rPr lang="en-US" sz="1300" dirty="0"/>
              <a:t>how to use a structured stakeholder analysis to develop your network.</a:t>
            </a:r>
          </a:p>
          <a:p>
            <a:pPr defTabSz="966612">
              <a:defRPr/>
            </a:pPr>
            <a:endParaRPr lang="en-US" sz="1300" dirty="0"/>
          </a:p>
          <a:p>
            <a:pPr defTabSz="966612">
              <a:defRPr/>
            </a:pPr>
            <a:r>
              <a:rPr lang="en-US" sz="1300" dirty="0"/>
              <a:t>These aspects are also covered in the training unit </a:t>
            </a:r>
            <a:r>
              <a:rPr lang="en-US" dirty="0"/>
              <a:t>CP, within the GEAR@SME training program.</a:t>
            </a:r>
          </a:p>
          <a:p>
            <a:pPr defTabSz="966612">
              <a:defRPr/>
            </a:pPr>
            <a:r>
              <a:rPr lang="en-US" sz="1300" dirty="0"/>
              <a:t> </a:t>
            </a:r>
          </a:p>
          <a:p>
            <a:pPr defTabSz="966612">
              <a:defRPr/>
            </a:pP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32</a:t>
            </a:fld>
            <a:endParaRPr lang="de-DE"/>
          </a:p>
        </p:txBody>
      </p:sp>
    </p:spTree>
    <p:extLst>
      <p:ext uri="{BB962C8B-B14F-4D97-AF65-F5344CB8AC3E}">
        <p14:creationId xmlns:p14="http://schemas.microsoft.com/office/powerpoint/2010/main" val="38021276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19" y="4620577"/>
            <a:ext cx="6175084" cy="4630309"/>
          </a:xfrm>
        </p:spPr>
        <p:txBody>
          <a:bodyPr/>
          <a:lstStyle/>
          <a:p>
            <a:pPr defTabSz="966612">
              <a:defRPr/>
            </a:pPr>
            <a:r>
              <a:rPr lang="en-US" b="0" i="1" u="sng" dirty="0">
                <a:effectLst/>
                <a:ea typeface="Calibri" panose="020F0502020204030204" pitchFamily="34" charset="0"/>
                <a:cs typeface="Times New Roman" panose="02020603050405020304" pitchFamily="18" charset="0"/>
              </a:rPr>
              <a:t>Note to trainer</a:t>
            </a:r>
            <a:r>
              <a:rPr lang="en-US" b="0" i="1" u="none" dirty="0">
                <a:effectLst/>
                <a:ea typeface="Calibri" panose="020F0502020204030204" pitchFamily="34" charset="0"/>
                <a:cs typeface="Times New Roman" panose="02020603050405020304" pitchFamily="18" charset="0"/>
              </a:rPr>
              <a:t>: </a:t>
            </a:r>
            <a:r>
              <a:rPr lang="en-US" b="0" i="1" dirty="0">
                <a:effectLst/>
                <a:ea typeface="Calibri" panose="020F0502020204030204" pitchFamily="34" charset="0"/>
                <a:cs typeface="Times New Roman" panose="02020603050405020304" pitchFamily="18" charset="0"/>
              </a:rPr>
              <a:t>This is a slide with animations. </a:t>
            </a:r>
            <a:r>
              <a:rPr lang="en-GB" i="1" dirty="0"/>
              <a:t>A # denotes next animation step. This slide is a recap of content from Level I of the training.</a:t>
            </a:r>
            <a:endParaRPr lang="en-US" i="1" dirty="0"/>
          </a:p>
          <a:p>
            <a:endParaRPr lang="en-GB" dirty="0"/>
          </a:p>
          <a:p>
            <a:pPr defTabSz="966612">
              <a:defRPr/>
            </a:pPr>
            <a:r>
              <a:rPr lang="en-US" dirty="0">
                <a:effectLst/>
                <a:ea typeface="Calibri" panose="020F0502020204030204" pitchFamily="34" charset="0"/>
                <a:cs typeface="Times New Roman" panose="02020603050405020304" pitchFamily="18" charset="0"/>
              </a:rPr>
              <a:t>In addition to your “Energy Working Group” (slide 13) you might gradually see the need to develop a broader network that can support the SMEs in different ways. Depending on the needs of your local cluster of SMEs, the activities you plan, and on your own knowledge and resources, you are likely to need support also from other stakeholders. Not the least, you probably want to involve different kinds of energy experts or </a:t>
            </a:r>
            <a:r>
              <a:rPr lang="en-US" u="sng" dirty="0">
                <a:effectLst/>
                <a:ea typeface="Calibri" panose="020F0502020204030204" pitchFamily="34" charset="0"/>
                <a:cs typeface="Times New Roman" panose="02020603050405020304" pitchFamily="18" charset="0"/>
              </a:rPr>
              <a:t>Energy Service Suppliers</a:t>
            </a:r>
            <a:r>
              <a:rPr lang="en-US" dirty="0">
                <a:effectLst/>
                <a:ea typeface="Calibri" panose="020F0502020204030204" pitchFamily="34" charset="0"/>
                <a:cs typeface="Times New Roman" panose="02020603050405020304" pitchFamily="18" charset="0"/>
              </a:rPr>
              <a:t>.</a:t>
            </a:r>
          </a:p>
          <a:p>
            <a:pPr defTabSz="966612">
              <a:defRPr/>
            </a:pPr>
            <a:endParaRPr lang="en-US" dirty="0">
              <a:effectLst/>
              <a:ea typeface="Calibri" panose="020F0502020204030204" pitchFamily="34" charset="0"/>
              <a:cs typeface="Times New Roman" panose="02020603050405020304" pitchFamily="18" charset="0"/>
            </a:endParaRPr>
          </a:p>
          <a:p>
            <a:pPr defTabSz="966612">
              <a:defRPr/>
            </a:pPr>
            <a:r>
              <a:rPr lang="en-US" dirty="0">
                <a:effectLst/>
                <a:ea typeface="Calibri" panose="020F0502020204030204" pitchFamily="34" charset="0"/>
                <a:cs typeface="Times New Roman" panose="02020603050405020304" pitchFamily="18" charset="0"/>
              </a:rPr>
              <a:t>Energy services suppliers may be energy consultants, Energy Service Companies (ESCOs), grid operators and technology suppliers, that provide energy expertise and services for the local SME energy collective. Often, they are not a direct part of the energy collective, but rather involved in specific projects or activities. For example, it could be that they are involved in delivering training for the SMEs on different topics, or that they are engaged to perform energy scans. In some cases, there are a more long-term collaboration, for instance when there are Energy Service Suppliers that are themselves SMEs in the energy collective or if there is funding for external energy expertise or hiring of an energy manager working for the whole local cluster of SMEs. A local SME energy collective may even decide to establish an ESCO and take up partnership with the supply side.</a:t>
            </a:r>
            <a:endParaRPr lang="en-GB" dirty="0">
              <a:effectLst/>
              <a:ea typeface="Calibri" panose="020F0502020204030204" pitchFamily="34" charset="0"/>
              <a:cs typeface="Times New Roman" panose="02020603050405020304" pitchFamily="18" charset="0"/>
            </a:endParaRPr>
          </a:p>
          <a:p>
            <a:endParaRPr lang="en-GB" dirty="0"/>
          </a:p>
          <a:p>
            <a:r>
              <a:rPr lang="en-GB" dirty="0"/>
              <a:t># In addition, there may also be other types of stakeholders that you need or want to collaborate with, and that can strengthen the support provided for the SMEs. These are often other local organizations that have a role for supporting local business and SMEs.</a:t>
            </a:r>
          </a:p>
        </p:txBody>
      </p:sp>
      <p:sp>
        <p:nvSpPr>
          <p:cNvPr id="4" name="Platshållare för bildnummer 3"/>
          <p:cNvSpPr>
            <a:spLocks noGrp="1"/>
          </p:cNvSpPr>
          <p:nvPr>
            <p:ph type="sldNum" sz="quarter" idx="5"/>
          </p:nvPr>
        </p:nvSpPr>
        <p:spPr/>
        <p:txBody>
          <a:bodyPr/>
          <a:lstStyle/>
          <a:p>
            <a:fld id="{FC42A464-CEEB-46BE-BA78-99FAC69E9C00}" type="slidenum">
              <a:rPr lang="de-DE" smtClean="0"/>
              <a:t>33</a:t>
            </a:fld>
            <a:endParaRPr lang="de-DE"/>
          </a:p>
        </p:txBody>
      </p:sp>
    </p:spTree>
    <p:extLst>
      <p:ext uri="{BB962C8B-B14F-4D97-AF65-F5344CB8AC3E}">
        <p14:creationId xmlns:p14="http://schemas.microsoft.com/office/powerpoint/2010/main" val="2201913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ea typeface="Calibri" panose="020F0502020204030204" pitchFamily="34" charset="0"/>
                <a:cs typeface="Calibri"/>
              </a:rPr>
              <a:t>In training </a:t>
            </a:r>
            <a:r>
              <a:rPr lang="en-US" dirty="0"/>
              <a:t>unit </a:t>
            </a:r>
            <a:r>
              <a:rPr lang="en-US" i="1" dirty="0"/>
              <a:t>EC2c </a:t>
            </a:r>
            <a:r>
              <a:rPr lang="en-US" sz="1300" i="1" dirty="0"/>
              <a:t>Organizing a collective and providing continuity, </a:t>
            </a:r>
            <a:r>
              <a:rPr lang="en-US" dirty="0">
                <a:ea typeface="Calibri" panose="020F0502020204030204" pitchFamily="34" charset="0"/>
                <a:cs typeface="Calibri"/>
              </a:rPr>
              <a:t>you can learn how to do a systematic stakeholder analysis, based on three steps:</a:t>
            </a:r>
          </a:p>
          <a:p>
            <a:pPr defTabSz="966612">
              <a:defRPr/>
            </a:pPr>
            <a:r>
              <a:rPr lang="en-US" sz="1300" dirty="0">
                <a:ea typeface="Calibri" panose="020F0502020204030204" pitchFamily="34" charset="0"/>
                <a:cs typeface="Calibri"/>
              </a:rPr>
              <a:t>1. Creating a long list of stakeholders within your network</a:t>
            </a:r>
          </a:p>
          <a:p>
            <a:pPr defTabSz="966612">
              <a:defRPr/>
            </a:pPr>
            <a:r>
              <a:rPr lang="sv-SE" sz="1300" dirty="0">
                <a:ea typeface="Calibri" panose="020F0502020204030204" pitchFamily="34" charset="0"/>
                <a:cs typeface="Calibri"/>
              </a:rPr>
              <a:t>2. </a:t>
            </a:r>
            <a:r>
              <a:rPr lang="sv-SE" sz="1300" dirty="0" err="1">
                <a:ea typeface="Calibri" panose="020F0502020204030204" pitchFamily="34" charset="0"/>
                <a:cs typeface="Calibri"/>
              </a:rPr>
              <a:t>Analyzing</a:t>
            </a:r>
            <a:r>
              <a:rPr lang="sv-SE" sz="1300" dirty="0">
                <a:ea typeface="Calibri" panose="020F0502020204030204" pitchFamily="34" charset="0"/>
                <a:cs typeface="Calibri"/>
              </a:rPr>
              <a:t> the </a:t>
            </a:r>
            <a:r>
              <a:rPr lang="sv-SE" sz="1300" dirty="0" err="1">
                <a:ea typeface="Calibri" panose="020F0502020204030204" pitchFamily="34" charset="0"/>
                <a:cs typeface="Calibri"/>
              </a:rPr>
              <a:t>stakeholders</a:t>
            </a:r>
            <a:r>
              <a:rPr lang="sv-SE" sz="1300" dirty="0">
                <a:ea typeface="Calibri" panose="020F0502020204030204" pitchFamily="34" charset="0"/>
                <a:cs typeface="Calibri"/>
              </a:rPr>
              <a:t> and </a:t>
            </a:r>
            <a:r>
              <a:rPr lang="sv-SE" sz="1300" dirty="0" err="1">
                <a:ea typeface="Calibri" panose="020F0502020204030204" pitchFamily="34" charset="0"/>
                <a:cs typeface="Calibri"/>
              </a:rPr>
              <a:t>their</a:t>
            </a:r>
            <a:r>
              <a:rPr lang="sv-SE" sz="1300" dirty="0">
                <a:ea typeface="Calibri" panose="020F0502020204030204" pitchFamily="34" charset="0"/>
                <a:cs typeface="Calibri"/>
              </a:rPr>
              <a:t> </a:t>
            </a:r>
            <a:r>
              <a:rPr lang="sv-SE" sz="1300" dirty="0" err="1">
                <a:ea typeface="Calibri" panose="020F0502020204030204" pitchFamily="34" charset="0"/>
                <a:cs typeface="Calibri"/>
              </a:rPr>
              <a:t>current</a:t>
            </a:r>
            <a:r>
              <a:rPr lang="sv-SE" sz="1300" dirty="0">
                <a:ea typeface="Calibri" panose="020F0502020204030204" pitchFamily="34" charset="0"/>
                <a:cs typeface="Calibri"/>
              </a:rPr>
              <a:t> </a:t>
            </a:r>
            <a:r>
              <a:rPr lang="sv-SE" sz="1300" dirty="0" err="1">
                <a:ea typeface="Calibri" panose="020F0502020204030204" pitchFamily="34" charset="0"/>
                <a:cs typeface="Calibri"/>
              </a:rPr>
              <a:t>roles</a:t>
            </a:r>
            <a:endParaRPr lang="sv-SE" sz="1300" dirty="0">
              <a:ea typeface="Calibri" panose="020F0502020204030204" pitchFamily="34" charset="0"/>
              <a:cs typeface="Calibri"/>
            </a:endParaRPr>
          </a:p>
          <a:p>
            <a:pPr defTabSz="966612">
              <a:defRPr/>
            </a:pPr>
            <a:r>
              <a:rPr lang="sv-SE" sz="1300" dirty="0">
                <a:ea typeface="Calibri" panose="020F0502020204030204" pitchFamily="34" charset="0"/>
                <a:cs typeface="Calibri"/>
              </a:rPr>
              <a:t>3. </a:t>
            </a:r>
            <a:r>
              <a:rPr lang="sv-SE" sz="1300" dirty="0" err="1">
                <a:ea typeface="Calibri" panose="020F0502020204030204" pitchFamily="34" charset="0"/>
                <a:cs typeface="Calibri"/>
              </a:rPr>
              <a:t>Matching</a:t>
            </a:r>
            <a:r>
              <a:rPr lang="sv-SE" sz="1300" dirty="0">
                <a:ea typeface="Calibri" panose="020F0502020204030204" pitchFamily="34" charset="0"/>
                <a:cs typeface="Calibri"/>
              </a:rPr>
              <a:t> </a:t>
            </a:r>
            <a:r>
              <a:rPr lang="sv-SE" sz="1300" dirty="0" err="1">
                <a:ea typeface="Calibri" panose="020F0502020204030204" pitchFamily="34" charset="0"/>
                <a:cs typeface="Calibri"/>
              </a:rPr>
              <a:t>stakeholders</a:t>
            </a:r>
            <a:r>
              <a:rPr lang="sv-SE" sz="1300" dirty="0">
                <a:ea typeface="Calibri" panose="020F0502020204030204" pitchFamily="34" charset="0"/>
                <a:cs typeface="Calibri"/>
              </a:rPr>
              <a:t> and </a:t>
            </a:r>
            <a:r>
              <a:rPr lang="sv-SE" sz="1300" dirty="0" err="1">
                <a:ea typeface="Calibri" panose="020F0502020204030204" pitchFamily="34" charset="0"/>
                <a:cs typeface="Calibri"/>
              </a:rPr>
              <a:t>needs</a:t>
            </a:r>
            <a:endParaRPr lang="sv-SE" sz="1300" dirty="0">
              <a:ea typeface="Calibri" panose="020F0502020204030204" pitchFamily="34" charset="0"/>
              <a:cs typeface="Calibri"/>
            </a:endParaRPr>
          </a:p>
          <a:p>
            <a:endParaRPr lang="en-US" dirty="0">
              <a:ea typeface="Calibri" panose="020F0502020204030204" pitchFamily="34" charset="0"/>
              <a:cs typeface="Calibri"/>
            </a:endParaRPr>
          </a:p>
          <a:p>
            <a:r>
              <a:rPr lang="en-US" dirty="0">
                <a:ea typeface="Calibri" panose="020F0502020204030204" pitchFamily="34" charset="0"/>
                <a:cs typeface="Calibri"/>
              </a:rPr>
              <a:t>Here, we will introduce the initially most important element - to start thinking about what resources you have in your network, and whether or not these are relevant to involve. </a:t>
            </a:r>
          </a:p>
          <a:p>
            <a:endParaRPr lang="en-US" dirty="0">
              <a:ea typeface="Calibri" panose="020F0502020204030204" pitchFamily="34" charset="0"/>
              <a:cs typeface="Calibri"/>
            </a:endParaRPr>
          </a:p>
          <a:p>
            <a:pPr defTabSz="966612">
              <a:defRPr/>
            </a:pPr>
            <a:r>
              <a:rPr lang="en-US" dirty="0"/>
              <a:t>By analyzing the stakeholders in your network, you get insights into their resources and interests, which enables you to identify potential partners.</a:t>
            </a:r>
            <a:r>
              <a:rPr lang="en-GB" dirty="0"/>
              <a:t> </a:t>
            </a:r>
            <a:endParaRPr lang="sv-SE" dirty="0"/>
          </a:p>
          <a:p>
            <a:endParaRPr lang="en-US" dirty="0">
              <a:cs typeface="Calibri"/>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34</a:t>
            </a:fld>
            <a:endParaRPr lang="de-DE"/>
          </a:p>
        </p:txBody>
      </p:sp>
    </p:spTree>
    <p:extLst>
      <p:ext uri="{BB962C8B-B14F-4D97-AF65-F5344CB8AC3E}">
        <p14:creationId xmlns:p14="http://schemas.microsoft.com/office/powerpoint/2010/main" val="5376019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b="0" i="1" u="sng" dirty="0"/>
              <a:t>Instructions for trainer</a:t>
            </a:r>
            <a:r>
              <a:rPr lang="en-GB" b="0" i="1" dirty="0"/>
              <a:t>: Use this interactive exercise to brainstorm about potential stakeholders. For example the trainees could, individually, name different (types of) stakeholders on post-its, and these could be collected on a circle (as the one on the slide) drawn on a whiteboard. Put stakeholders that are or could be directly involved in the local energy collective in the middle – and stakeholders that only indirectly affects (or is affected by) the collective in the outer circle. </a:t>
            </a:r>
          </a:p>
        </p:txBody>
      </p:sp>
      <p:sp>
        <p:nvSpPr>
          <p:cNvPr id="4" name="Platshållare för bildnummer 3"/>
          <p:cNvSpPr>
            <a:spLocks noGrp="1"/>
          </p:cNvSpPr>
          <p:nvPr>
            <p:ph type="sldNum" sz="quarter" idx="5"/>
          </p:nvPr>
        </p:nvSpPr>
        <p:spPr/>
        <p:txBody>
          <a:bodyPr/>
          <a:lstStyle/>
          <a:p>
            <a:fld id="{FC42A464-CEEB-46BE-BA78-99FAC69E9C00}" type="slidenum">
              <a:rPr lang="de-DE" smtClean="0"/>
              <a:t>35</a:t>
            </a:fld>
            <a:endParaRPr lang="de-DE"/>
          </a:p>
        </p:txBody>
      </p:sp>
    </p:spTree>
    <p:extLst>
      <p:ext uri="{BB962C8B-B14F-4D97-AF65-F5344CB8AC3E}">
        <p14:creationId xmlns:p14="http://schemas.microsoft.com/office/powerpoint/2010/main" val="16124783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6096000" cy="4760054"/>
          </a:xfrm>
        </p:spPr>
        <p:txBody>
          <a:bodyPr/>
          <a:lstStyle/>
          <a:p>
            <a:r>
              <a:rPr lang="en-GB" sz="1300" i="1" u="sng" dirty="0"/>
              <a:t>Instructions for trainer</a:t>
            </a:r>
            <a:r>
              <a:rPr lang="en-GB" sz="1300" i="1" dirty="0"/>
              <a:t>: This slide is meant to summarize the main steps of the training. You might want to do this summary as an interactive exercise instead. For example, asking the participants about the main lessons learnt.</a:t>
            </a:r>
            <a:endParaRPr lang="en-GB" sz="1300" i="1" u="sng" dirty="0"/>
          </a:p>
          <a:p>
            <a:endParaRPr lang="en-GB" sz="1300" dirty="0"/>
          </a:p>
          <a:p>
            <a:r>
              <a:rPr lang="en-GB" sz="1300" dirty="0"/>
              <a:t>The impact ambition is the intended outcome of your local energy collective. Describes how, for whom, where, and when</a:t>
            </a:r>
          </a:p>
          <a:p>
            <a:r>
              <a:rPr lang="en-GB" sz="1300" dirty="0"/>
              <a:t>Define your ambition to concretize what you are doing – for yourself and others! It is a starting point for planning, and is probably needed in order to get support and financing.</a:t>
            </a:r>
          </a:p>
          <a:p>
            <a:endParaRPr lang="en-GB" dirty="0"/>
          </a:p>
          <a:p>
            <a:r>
              <a:rPr lang="en-GB" dirty="0"/>
              <a:t>Define activities you want/need to engage in to reach the impact ambition. The services and activities should help support the SMEs overcome their barriers to energy efficiency. The offer is formulated in a value proposition.</a:t>
            </a:r>
          </a:p>
          <a:p>
            <a:r>
              <a:rPr lang="en-GB" dirty="0"/>
              <a:t>Identify the offer and formulate the value proposition to be able to communicate the “offer” to SMEs in the cluster and other stakeholders</a:t>
            </a:r>
          </a:p>
          <a:p>
            <a:endParaRPr lang="en-GB" dirty="0"/>
          </a:p>
          <a:p>
            <a:r>
              <a:rPr lang="en-GB" dirty="0"/>
              <a:t>Motivate the SMEs to participate by clarifying what it means to participate, ensuring the value proposition is relevant to the SMEs by adapting your arguments to the needs and challenges of the individual SME.</a:t>
            </a:r>
          </a:p>
          <a:p>
            <a:r>
              <a:rPr lang="en-GB" dirty="0"/>
              <a:t>Motivation is key to success, because without the SMEs engaged, no impact will be reached.</a:t>
            </a:r>
          </a:p>
          <a:p>
            <a:endParaRPr lang="en-GB" dirty="0"/>
          </a:p>
          <a:p>
            <a:r>
              <a:rPr lang="en-GB" dirty="0"/>
              <a:t>Identify stakeholders around you that can support you to reach your ambition and overcome your challenges.</a:t>
            </a:r>
          </a:p>
          <a:p>
            <a:r>
              <a:rPr lang="en-GB" dirty="0"/>
              <a:t>Your are not supposed to do this alone! We are stronger together.</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36</a:t>
            </a:fld>
            <a:endParaRPr lang="de-DE"/>
          </a:p>
        </p:txBody>
      </p:sp>
    </p:spTree>
    <p:extLst>
      <p:ext uri="{BB962C8B-B14F-4D97-AF65-F5344CB8AC3E}">
        <p14:creationId xmlns:p14="http://schemas.microsoft.com/office/powerpoint/2010/main" val="8228855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sz="1300" i="1" u="sng" dirty="0"/>
              <a:t>Instruction to trainer</a:t>
            </a:r>
            <a:r>
              <a:rPr lang="en-US" sz="1300" i="1" dirty="0"/>
              <a:t>: Ask participants if they have questions about the training. Don‘t forget to ask participants for feedback  and ask questions for „verification“ purposes. Use the questionnaire for participants in the Template Monitoring Training – Multiple Benefits. And send it back to silvestre@berliner-e-agentur.de after the training.</a:t>
            </a:r>
            <a:endParaRPr lang="en-US" u="none" noProof="0" dirty="0"/>
          </a:p>
          <a:p>
            <a:endParaRPr lang="en-US" noProof="0" dirty="0"/>
          </a:p>
        </p:txBody>
      </p:sp>
      <p:sp>
        <p:nvSpPr>
          <p:cNvPr id="4" name="Foliennummernplatzhalter 3"/>
          <p:cNvSpPr>
            <a:spLocks noGrp="1"/>
          </p:cNvSpPr>
          <p:nvPr>
            <p:ph type="sldNum" sz="quarter" idx="5"/>
          </p:nvPr>
        </p:nvSpPr>
        <p:spPr/>
        <p:txBody>
          <a:bodyPr/>
          <a:lstStyle/>
          <a:p>
            <a:fld id="{FC42A464-CEEB-46BE-BA78-99FAC69E9C00}" type="slidenum">
              <a:rPr lang="de-DE" smtClean="0"/>
              <a:t>37</a:t>
            </a:fld>
            <a:endParaRPr lang="de-DE"/>
          </a:p>
        </p:txBody>
      </p:sp>
    </p:spTree>
    <p:extLst>
      <p:ext uri="{BB962C8B-B14F-4D97-AF65-F5344CB8AC3E}">
        <p14:creationId xmlns:p14="http://schemas.microsoft.com/office/powerpoint/2010/main" val="30054672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38</a:t>
            </a:fld>
            <a:endParaRPr lang="de-DE"/>
          </a:p>
        </p:txBody>
      </p:sp>
    </p:spTree>
    <p:extLst>
      <p:ext uri="{BB962C8B-B14F-4D97-AF65-F5344CB8AC3E}">
        <p14:creationId xmlns:p14="http://schemas.microsoft.com/office/powerpoint/2010/main" val="39377673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39</a:t>
            </a:fld>
            <a:endParaRPr lang="de-DE"/>
          </a:p>
        </p:txBody>
      </p:sp>
    </p:spTree>
    <p:extLst>
      <p:ext uri="{BB962C8B-B14F-4D97-AF65-F5344CB8AC3E}">
        <p14:creationId xmlns:p14="http://schemas.microsoft.com/office/powerpoint/2010/main" val="2846393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fld id="{FC42A464-CEEB-46BE-BA78-99FAC69E9C00}" type="slidenum">
              <a:rPr lang="de-DE" smtClean="0"/>
              <a:t>4</a:t>
            </a:fld>
            <a:endParaRPr lang="de-DE"/>
          </a:p>
        </p:txBody>
      </p:sp>
    </p:spTree>
    <p:extLst>
      <p:ext uri="{BB962C8B-B14F-4D97-AF65-F5344CB8AC3E}">
        <p14:creationId xmlns:p14="http://schemas.microsoft.com/office/powerpoint/2010/main" val="28977469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Italy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err="1">
                <a:solidFill>
                  <a:srgbClr val="0563C1"/>
                </a:solidFill>
                <a:effectLst/>
                <a:ea typeface="Noto Sans" panose="020B0502040504020204" pitchFamily="34" charset="0"/>
                <a:cs typeface="Times New Roman" panose="02020603050405020304" pitchFamily="18" charset="0"/>
                <a:hlinkClick r:id="rId3"/>
              </a:rPr>
              <a:t>Roveri</a:t>
            </a:r>
            <a:r>
              <a:rPr lang="en-GB" u="sng" dirty="0">
                <a:solidFill>
                  <a:srgbClr val="0563C1"/>
                </a:solidFill>
                <a:effectLst/>
                <a:ea typeface="Noto Sans" panose="020B0502040504020204" pitchFamily="34" charset="0"/>
                <a:cs typeface="Times New Roman" panose="02020603050405020304" pitchFamily="18" charset="0"/>
                <a:hlinkClick r:id="rId3"/>
              </a:rPr>
              <a:t> industrial district</a:t>
            </a:r>
            <a:r>
              <a:rPr lang="en-GB" dirty="0">
                <a:effectLst/>
                <a:ea typeface="Noto Sans" panose="020B0502040504020204" pitchFamily="34" charset="0"/>
                <a:cs typeface="Times New Roman" panose="02020603050405020304" pitchFamily="18" charset="0"/>
              </a:rPr>
              <a:t>, Italy, Bologna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Noto Sans" panose="020B0502040504020204" pitchFamily="34" charset="0"/>
                <a:cs typeface="Times New Roman" panose="02020603050405020304" pitchFamily="18" charset="0"/>
              </a:rPr>
              <a:t>Trusted partner: </a:t>
            </a:r>
            <a:r>
              <a:rPr lang="en-GB" dirty="0">
                <a:effectLst/>
                <a:ea typeface="Noto Sans" panose="020B0502040504020204" pitchFamily="34" charset="0"/>
                <a:cs typeface="Times New Roman" panose="02020603050405020304" pitchFamily="18" charset="0"/>
              </a:rPr>
              <a:t>Confindustria Emilia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solidFill>
                  <a:srgbClr val="000000"/>
                </a:solidFill>
                <a:effectLst/>
                <a:ea typeface="Noto Sans" panose="020B0502040504020204" pitchFamily="34" charset="0"/>
                <a:cs typeface="Times New Roman" panose="02020603050405020304" pitchFamily="18" charset="0"/>
              </a:rPr>
              <a:t>Use Case Operator:</a:t>
            </a:r>
            <a:r>
              <a:rPr lang="en-GB" dirty="0">
                <a:solidFill>
                  <a:srgbClr val="000000"/>
                </a:solidFill>
                <a:effectLst/>
                <a:ea typeface="Noto Sans" panose="020B0502040504020204" pitchFamily="34" charset="0"/>
                <a:cs typeface="Times New Roman" panose="02020603050405020304" pitchFamily="18" charset="0"/>
              </a:rPr>
              <a:t> </a:t>
            </a:r>
            <a:r>
              <a:rPr lang="en-GB" dirty="0" err="1">
                <a:effectLst/>
                <a:ea typeface="Noto Sans" panose="020B0502040504020204" pitchFamily="34" charset="0"/>
                <a:cs typeface="Times New Roman" panose="02020603050405020304" pitchFamily="18" charset="0"/>
              </a:rPr>
              <a:t>CertiMaC</a:t>
            </a:r>
            <a:r>
              <a:rPr lang="en-GB" dirty="0">
                <a:effectLst/>
                <a:ea typeface="Noto Sans" panose="020B0502040504020204" pitchFamily="34" charset="0"/>
                <a:cs typeface="Times New Roman" panose="02020603050405020304" pitchFamily="18" charset="0"/>
              </a:rPr>
              <a:t>, ENEA and CNA Ravenna</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The </a:t>
            </a:r>
            <a:r>
              <a:rPr lang="en-US" i="0" dirty="0" err="1"/>
              <a:t>Roveri</a:t>
            </a:r>
            <a:r>
              <a:rPr lang="en-US" i="0" dirty="0"/>
              <a:t> Industrial area (Bologna) – mixed industrial and other SMEs</a:t>
            </a:r>
          </a:p>
          <a:p>
            <a:pPr marL="181240" indent="-181240">
              <a:buFontTx/>
              <a:buChar char="-"/>
            </a:pPr>
            <a:r>
              <a:rPr lang="en-US" i="1" dirty="0"/>
              <a:t>Who is the Trusted Partner? </a:t>
            </a:r>
            <a:r>
              <a:rPr lang="en-US" i="0" dirty="0"/>
              <a:t>Confindustria Italia – composition of enterprises operating in the area</a:t>
            </a:r>
          </a:p>
          <a:p>
            <a:pPr marL="181240" indent="-181240">
              <a:buFontTx/>
              <a:buChar char="-"/>
            </a:pPr>
            <a:r>
              <a:rPr lang="en-US" i="1" dirty="0"/>
              <a:t>What are the main energy related activities of the cluster/collective? </a:t>
            </a:r>
            <a:r>
              <a:rPr lang="en-US" i="0" dirty="0"/>
              <a:t>Seminars, training events and energy scans</a:t>
            </a:r>
          </a:p>
          <a:p>
            <a:pPr marL="181240" indent="-181240">
              <a:buFontTx/>
              <a:buChar char="-"/>
            </a:pPr>
            <a:r>
              <a:rPr lang="en-US" i="1" dirty="0"/>
              <a:t>What is the main ambition of the cluster/collective? </a:t>
            </a:r>
            <a:r>
              <a:rPr lang="en-US" i="0" dirty="0"/>
              <a:t>Engage SMEs in energy efficiency, increase awareness and save energy </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40</a:t>
            </a:fld>
            <a:endParaRPr lang="de-DE"/>
          </a:p>
        </p:txBody>
      </p:sp>
    </p:spTree>
    <p:extLst>
      <p:ext uri="{BB962C8B-B14F-4D97-AF65-F5344CB8AC3E}">
        <p14:creationId xmlns:p14="http://schemas.microsoft.com/office/powerpoint/2010/main" val="384091124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US" dirty="0">
                <a:effectLst/>
                <a:ea typeface="Calibri" panose="020F0502020204030204" pitchFamily="34" charset="0"/>
                <a:cs typeface="Times New Roman" panose="02020603050405020304" pitchFamily="18" charset="0"/>
              </a:rPr>
              <a:t>The </a:t>
            </a:r>
            <a:r>
              <a:rPr lang="en-US" dirty="0" err="1">
                <a:effectLst/>
                <a:ea typeface="Calibri" panose="020F0502020204030204" pitchFamily="34" charset="0"/>
                <a:cs typeface="Times New Roman" panose="02020603050405020304" pitchFamily="18" charset="0"/>
              </a:rPr>
              <a:t>Macrolotto</a:t>
            </a:r>
            <a:r>
              <a:rPr lang="en-US" dirty="0">
                <a:effectLst/>
                <a:ea typeface="Calibri" panose="020F0502020204030204" pitchFamily="34" charset="0"/>
                <a:cs typeface="Times New Roman" panose="02020603050405020304" pitchFamily="18" charset="0"/>
              </a:rPr>
              <a:t> of Prato textile Eco-Industrial Park in Italy houses about 380 SMEs, each one </a:t>
            </a:r>
            <a:r>
              <a:rPr lang="en-US" dirty="0" err="1">
                <a:effectLst/>
                <a:ea typeface="Calibri" panose="020F0502020204030204" pitchFamily="34" charset="0"/>
                <a:cs typeface="Times New Roman" panose="02020603050405020304" pitchFamily="18" charset="0"/>
              </a:rPr>
              <a:t>specialising</a:t>
            </a:r>
            <a:r>
              <a:rPr lang="en-US" dirty="0">
                <a:effectLst/>
                <a:ea typeface="Calibri" panose="020F0502020204030204" pitchFamily="34" charset="0"/>
                <a:cs typeface="Times New Roman" panose="02020603050405020304" pitchFamily="18" charset="0"/>
              </a:rPr>
              <a:t> in a specific activity of textile production. The area is managed by a private consortium of 240 enterprises located in the area, which also coordinates efforts to tackle sustainable mobility within the industrial park and, consequently, acts as a Trusted Partner. The park management consortium bought several electric and natural gas vehicles for the local collective, which the SMEs can use to transport goods and persons. As a result, about 104,500 km of private transport was spared, equivalent to 18 ton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saved.</a:t>
            </a:r>
            <a:r>
              <a:rPr lang="en-US" dirty="0">
                <a:solidFill>
                  <a:srgbClr val="034EA2"/>
                </a:solidFill>
                <a:effectLst/>
                <a:ea typeface="Calibri" panose="020F0502020204030204" pitchFamily="34" charset="0"/>
                <a:cs typeface="Times New Roman" panose="02020603050405020304" pitchFamily="18" charset="0"/>
              </a:rPr>
              <a:t> </a:t>
            </a:r>
          </a:p>
          <a:p>
            <a:endParaRPr lang="en-US" i="1"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Textile Eco-Industrial Park with more than 350 SMEs, mostly textile</a:t>
            </a:r>
          </a:p>
          <a:p>
            <a:pPr marL="181240" indent="-181240">
              <a:buFontTx/>
              <a:buChar char="-"/>
            </a:pPr>
            <a:r>
              <a:rPr lang="en-US" i="1" dirty="0"/>
              <a:t>Who is the Trusted Partner? </a:t>
            </a:r>
            <a:r>
              <a:rPr lang="en-US" i="0" dirty="0"/>
              <a:t>Private consortium of the enterprises in the area</a:t>
            </a:r>
          </a:p>
          <a:p>
            <a:pPr marL="181240" indent="-181240">
              <a:buFontTx/>
              <a:buChar char="-"/>
            </a:pPr>
            <a:r>
              <a:rPr lang="en-US" i="1" dirty="0"/>
              <a:t>What are the main energy related activities of the cluster/collective? </a:t>
            </a:r>
            <a:r>
              <a:rPr lang="en-US" i="0" dirty="0"/>
              <a:t>Coordinating more sustainable transportation solutions (shared EVs for car-pooling), waste-water recycling etc.</a:t>
            </a:r>
          </a:p>
          <a:p>
            <a:pPr marL="181240" indent="-181240">
              <a:buFontTx/>
              <a:buChar char="-"/>
            </a:pPr>
            <a:r>
              <a:rPr lang="en-US" i="1" dirty="0"/>
              <a:t>What is the main ambition of the cluster/collective? </a:t>
            </a:r>
            <a:r>
              <a:rPr lang="en-US" i="0" dirty="0"/>
              <a:t>Enhanced environmental and economic performance by collaborating</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41</a:t>
            </a:fld>
            <a:endParaRPr lang="de-DE"/>
          </a:p>
        </p:txBody>
      </p:sp>
    </p:spTree>
    <p:extLst>
      <p:ext uri="{BB962C8B-B14F-4D97-AF65-F5344CB8AC3E}">
        <p14:creationId xmlns:p14="http://schemas.microsoft.com/office/powerpoint/2010/main" val="29749803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Romania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 Use Case: </a:t>
            </a:r>
            <a:r>
              <a:rPr lang="en-GB" dirty="0">
                <a:effectLst/>
                <a:ea typeface="Calibri" panose="020F0502020204030204" pitchFamily="34" charset="0"/>
                <a:cs typeface="Times New Roman" panose="02020603050405020304" pitchFamily="18" charset="0"/>
              </a:rPr>
              <a:t>Oradea Industrial Platforms, Romania, Oradea.</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https://www.adlo.ro/</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err="1">
                <a:effectLst/>
                <a:ea typeface="Calibri" panose="020F0502020204030204" pitchFamily="34" charset="0"/>
                <a:cs typeface="Times New Roman" panose="02020603050405020304" pitchFamily="18" charset="0"/>
              </a:rPr>
              <a:t>Servelect</a:t>
            </a:r>
            <a:r>
              <a:rPr lang="en-GB" dirty="0">
                <a:effectLst/>
                <a:ea typeface="Calibri" panose="020F0502020204030204" pitchFamily="34" charset="0"/>
                <a:cs typeface="Times New Roman" panose="02020603050405020304" pitchFamily="18" charset="0"/>
              </a:rPr>
              <a:t> (SVT) and Technical University of Cluj-Napoca (TUCN)</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Oradea Industrial Platforms (Oradea) – industrial area including SMEs from industry, IT, services etc.</a:t>
            </a:r>
          </a:p>
          <a:p>
            <a:pPr marL="181240" indent="-181240">
              <a:buFontTx/>
              <a:buChar char="-"/>
            </a:pPr>
            <a:r>
              <a:rPr lang="en-US" i="1" dirty="0"/>
              <a:t>Who is the Trusted Partner? </a:t>
            </a:r>
            <a:r>
              <a:rPr lang="en-US" i="0" dirty="0"/>
              <a:t>Oradea Local Development Agency – administrator of the industrial park</a:t>
            </a:r>
          </a:p>
          <a:p>
            <a:pPr marL="181240" indent="-181240">
              <a:buFontTx/>
              <a:buChar char="-"/>
            </a:pPr>
            <a:r>
              <a:rPr lang="en-US" i="1" dirty="0"/>
              <a:t>What are the main energy related activities of the cluster/collective? </a:t>
            </a:r>
            <a:r>
              <a:rPr lang="en-US" i="0" dirty="0"/>
              <a:t>Energy scans, energy profiles for each SME, workshops and training events</a:t>
            </a:r>
          </a:p>
          <a:p>
            <a:pPr marL="181240" indent="-181240">
              <a:buFontTx/>
              <a:buChar char="-"/>
            </a:pPr>
            <a:r>
              <a:rPr lang="en-US" i="1" dirty="0"/>
              <a:t>What is the main ambition of the cluster/collective? </a:t>
            </a:r>
            <a:r>
              <a:rPr lang="en-US" i="0" dirty="0"/>
              <a:t>Contributing to the development towards a smart sustainable district an to reaching carbon neutrality until 2050</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42</a:t>
            </a:fld>
            <a:endParaRPr lang="de-DE"/>
          </a:p>
        </p:txBody>
      </p:sp>
    </p:spTree>
    <p:extLst>
      <p:ext uri="{BB962C8B-B14F-4D97-AF65-F5344CB8AC3E}">
        <p14:creationId xmlns:p14="http://schemas.microsoft.com/office/powerpoint/2010/main" val="372166253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Netherlands</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dirty="0">
                <a:effectLst/>
                <a:ea typeface="Calibri" panose="020F0502020204030204" pitchFamily="34" charset="0"/>
                <a:cs typeface="Times New Roman" panose="02020603050405020304" pitchFamily="18" charset="0"/>
              </a:rPr>
              <a:t>Platform </a:t>
            </a:r>
            <a:r>
              <a:rPr lang="en-GB" dirty="0" err="1">
                <a:effectLst/>
                <a:ea typeface="Calibri" panose="020F0502020204030204" pitchFamily="34" charset="0"/>
                <a:cs typeface="Times New Roman" panose="02020603050405020304" pitchFamily="18" charset="0"/>
              </a:rPr>
              <a:t>Ondernemend</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a:t>
            </a:r>
            <a:r>
              <a:rPr lang="en-GB" u="sng" dirty="0">
                <a:solidFill>
                  <a:srgbClr val="0563C1"/>
                </a:solidFill>
                <a:effectLst/>
                <a:ea typeface="Calibri" panose="020F0502020204030204" pitchFamily="34" charset="0"/>
                <a:cs typeface="Times New Roman" panose="02020603050405020304" pitchFamily="18" charset="0"/>
                <a:hlinkClick r:id="rId3"/>
              </a:rPr>
              <a:t>Platform </a:t>
            </a:r>
            <a:r>
              <a:rPr lang="en-GB" u="sng" dirty="0" err="1">
                <a:solidFill>
                  <a:srgbClr val="0563C1"/>
                </a:solidFill>
                <a:effectLst/>
                <a:ea typeface="Calibri" panose="020F0502020204030204" pitchFamily="34" charset="0"/>
                <a:cs typeface="Times New Roman" panose="02020603050405020304" pitchFamily="18" charset="0"/>
                <a:hlinkClick r:id="rId3"/>
              </a:rPr>
              <a:t>Ondernemend</a:t>
            </a:r>
            <a:r>
              <a:rPr lang="en-GB" u="sng" dirty="0">
                <a:solidFill>
                  <a:srgbClr val="0563C1"/>
                </a:solidFill>
                <a:effectLst/>
                <a:ea typeface="Calibri" panose="020F0502020204030204" pitchFamily="34" charset="0"/>
                <a:cs typeface="Times New Roman" panose="02020603050405020304" pitchFamily="18" charset="0"/>
                <a:hlinkClick r:id="rId3"/>
              </a:rPr>
              <a:t> </a:t>
            </a:r>
            <a:r>
              <a:rPr lang="en-GB" u="sng" dirty="0" err="1">
                <a:solidFill>
                  <a:srgbClr val="0563C1"/>
                </a:solidFill>
                <a:effectLst/>
                <a:ea typeface="Calibri" panose="020F0502020204030204" pitchFamily="34" charset="0"/>
                <a:cs typeface="Times New Roman" panose="02020603050405020304" pitchFamily="18" charset="0"/>
                <a:hlinkClick r:id="rId3"/>
              </a:rPr>
              <a:t>Meierijstad</a:t>
            </a:r>
            <a:r>
              <a:rPr lang="en-GB" dirty="0">
                <a:effectLst/>
                <a:ea typeface="Calibri" panose="020F0502020204030204" pitchFamily="34" charset="0"/>
                <a:cs typeface="Times New Roman" panose="02020603050405020304" pitchFamily="18" charset="0"/>
              </a:rPr>
              <a:t>, Netherlands, </a:t>
            </a:r>
            <a:r>
              <a:rPr lang="en-GB" dirty="0" err="1">
                <a:effectLst/>
                <a:ea typeface="Calibri" panose="020F0502020204030204" pitchFamily="34" charset="0"/>
                <a:cs typeface="Times New Roman" panose="02020603050405020304" pitchFamily="18" charset="0"/>
              </a:rPr>
              <a:t>Meierijstad</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 </a:t>
            </a:r>
            <a:r>
              <a:rPr lang="en-GB" dirty="0">
                <a:effectLst/>
                <a:ea typeface="Calibri" panose="020F0502020204030204" pitchFamily="34" charset="0"/>
                <a:cs typeface="Times New Roman" panose="02020603050405020304" pitchFamily="18" charset="0"/>
              </a:rPr>
              <a:t>CCS </a:t>
            </a:r>
            <a:r>
              <a:rPr lang="en-GB" dirty="0" err="1">
                <a:effectLst/>
                <a:ea typeface="Calibri" panose="020F0502020204030204" pitchFamily="34" charset="0"/>
                <a:cs typeface="Times New Roman" panose="02020603050405020304" pitchFamily="18" charset="0"/>
              </a:rPr>
              <a:t>Energie-advies</a:t>
            </a:r>
            <a:r>
              <a:rPr lang="en-GB" dirty="0">
                <a:effectLst/>
                <a:ea typeface="Calibri" panose="020F0502020204030204" pitchFamily="34" charset="0"/>
                <a:cs typeface="Times New Roman" panose="02020603050405020304" pitchFamily="18" charset="0"/>
              </a:rPr>
              <a:t>, Deventer, Netherlands</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Platform </a:t>
            </a:r>
            <a:r>
              <a:rPr lang="en-US" i="0" dirty="0" err="1"/>
              <a:t>Ondernemend</a:t>
            </a:r>
            <a:r>
              <a:rPr lang="en-US" i="0" dirty="0"/>
              <a:t> </a:t>
            </a:r>
            <a:r>
              <a:rPr lang="en-US" i="0" dirty="0" err="1"/>
              <a:t>Meierijstad</a:t>
            </a:r>
            <a:r>
              <a:rPr lang="en-US" i="0" dirty="0"/>
              <a:t> (</a:t>
            </a:r>
            <a:r>
              <a:rPr lang="en-US" i="0" dirty="0" err="1"/>
              <a:t>Meierijstad</a:t>
            </a:r>
            <a:r>
              <a:rPr lang="en-US" i="0" dirty="0"/>
              <a:t>) – Collaboration between 9 business parks within the municipality, all sector SMES but logistics and food sectors most prominent</a:t>
            </a:r>
          </a:p>
          <a:p>
            <a:pPr marL="181240" indent="-181240">
              <a:buFontTx/>
              <a:buChar char="-"/>
            </a:pPr>
            <a:r>
              <a:rPr lang="en-US" i="1" dirty="0"/>
              <a:t>Who is the Trusted Partner? </a:t>
            </a:r>
            <a:r>
              <a:rPr lang="en-US" i="0" dirty="0"/>
              <a:t>POM (Platform </a:t>
            </a:r>
            <a:r>
              <a:rPr lang="en-US" i="0" dirty="0" err="1"/>
              <a:t>Ondernemend</a:t>
            </a:r>
            <a:r>
              <a:rPr lang="en-US" i="0" dirty="0"/>
              <a:t> </a:t>
            </a:r>
            <a:r>
              <a:rPr lang="en-US" i="0" dirty="0" err="1"/>
              <a:t>Meierijstad</a:t>
            </a:r>
            <a:r>
              <a:rPr lang="en-US" i="0" dirty="0"/>
              <a:t>) – foundation that represents 900 SMES in the business parks </a:t>
            </a:r>
          </a:p>
          <a:p>
            <a:pPr marL="181240" indent="-181240">
              <a:buFontTx/>
              <a:buChar char="-"/>
            </a:pPr>
            <a:r>
              <a:rPr lang="en-US" i="1" dirty="0"/>
              <a:t>What are the main energy related activities of the cluster/collective? </a:t>
            </a:r>
            <a:r>
              <a:rPr lang="en-US" i="0" dirty="0"/>
              <a:t>Collective purchase of energy, tracking developments on the energy market, energy scans, solar energy, hydrogen and LED initiatives, knowledge exchange</a:t>
            </a:r>
          </a:p>
          <a:p>
            <a:pPr marL="181240" indent="-181240">
              <a:buFontTx/>
              <a:buChar char="-"/>
            </a:pPr>
            <a:r>
              <a:rPr lang="en-US" i="1" dirty="0"/>
              <a:t>What is the main ambition of the cluster/collective</a:t>
            </a:r>
            <a:r>
              <a:rPr lang="en-US" i="0" dirty="0"/>
              <a:t>? Sustainable energy and collectively work on reducing carbon emissions by 49% until 2030, and by 95% until 2050 (compared with 1990)</a:t>
            </a:r>
          </a:p>
          <a:p>
            <a:endParaRPr lang="en-US" dirty="0">
              <a:effectLst/>
              <a:ea typeface="Calibri" panose="020F0502020204030204" pitchFamily="34" charset="0"/>
              <a:cs typeface="Times New Roman" panose="02020603050405020304" pitchFamily="18" charset="0"/>
            </a:endParaRPr>
          </a:p>
          <a:p>
            <a:endParaRPr lang="en-US" dirty="0">
              <a:effectLst/>
              <a:ea typeface="Calibri" panose="020F0502020204030204" pitchFamily="34" charset="0"/>
              <a:cs typeface="Times New Roman" panose="02020603050405020304" pitchFamily="18" charset="0"/>
            </a:endParaRPr>
          </a:p>
          <a:p>
            <a:pPr marL="181240" indent="-181240" defTabSz="966612">
              <a:buFont typeface="Arial" panose="020B0604020202020204" pitchFamily="34" charset="0"/>
              <a:buChar char="•"/>
              <a:defRPr/>
            </a:pPr>
            <a:endParaRPr lang="en-US"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43</a:t>
            </a:fld>
            <a:endParaRPr lang="de-DE"/>
          </a:p>
        </p:txBody>
      </p:sp>
    </p:spTree>
    <p:extLst>
      <p:ext uri="{BB962C8B-B14F-4D97-AF65-F5344CB8AC3E}">
        <p14:creationId xmlns:p14="http://schemas.microsoft.com/office/powerpoint/2010/main" val="6252305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sz="1100" dirty="0">
                <a:effectLst/>
                <a:ea typeface="Times New Roman" panose="02020603050405020304" pitchFamily="18" charset="0"/>
              </a:rPr>
              <a:t>What kind of SME network? (Business park, industrial area, …)</a:t>
            </a:r>
          </a:p>
          <a:p>
            <a:pPr lvl="0"/>
            <a:r>
              <a:rPr lang="en-GB" sz="1100" dirty="0">
                <a:effectLst/>
                <a:ea typeface="Calibri" panose="020F0502020204030204" pitchFamily="34" charset="0"/>
              </a:rPr>
              <a:t>It’s a network of 5 business parks, all located in an area called Westland, province of Zuid-Holland</a:t>
            </a: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Who is the Trusted Partner? (Park management, SME association, …)</a:t>
            </a:r>
          </a:p>
          <a:p>
            <a:r>
              <a:rPr lang="nl-NL" sz="1100" b="0" i="0" dirty="0">
                <a:solidFill>
                  <a:srgbClr val="000000"/>
                </a:solidFill>
                <a:effectLst/>
              </a:rPr>
              <a:t>The municipality, Gemeente Westland, has united the entrepreneurs and has supported them in applying for funding (SDE+).</a:t>
            </a:r>
            <a:endParaRPr lang="en-GB" sz="1100" dirty="0">
              <a:effectLst/>
              <a:ea typeface="Calibri" panose="020F0502020204030204" pitchFamily="34" charset="0"/>
            </a:endParaRP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are the main energy related activities of the cluster/collective?</a:t>
            </a:r>
          </a:p>
          <a:p>
            <a:r>
              <a:rPr lang="en-GB" sz="1100" dirty="0">
                <a:effectLst/>
                <a:ea typeface="Times New Roman" panose="02020603050405020304" pitchFamily="18" charset="0"/>
              </a:rPr>
              <a:t>They are going to invest in energy measures for a total amount of 4,5 million Euros, amongst others 17.000 solar panels. </a:t>
            </a:r>
            <a:r>
              <a:rPr lang="en-GB" sz="1100" dirty="0"/>
              <a:t>These are in addition to the 45,000 solar panels that have been installed on business parks since 2015. </a:t>
            </a:r>
            <a:r>
              <a:rPr lang="en-GB" sz="1100" dirty="0">
                <a:effectLst/>
                <a:ea typeface="Times New Roman" panose="02020603050405020304" pitchFamily="18" charset="0"/>
              </a:rPr>
              <a:t>They have received a subsidy for this from the province of Zuid-Holland. </a:t>
            </a:r>
            <a:r>
              <a:rPr lang="en-GB" sz="1100" dirty="0"/>
              <a:t>In addition to solar panels, various company buildings will be insulated and 5 companies will generate their own energy using heat pumps. Two company buildings the size of 2 football fields are switching to LED lighting. </a:t>
            </a:r>
            <a:endParaRPr lang="en-GB" sz="1100" dirty="0">
              <a:effectLst/>
              <a:ea typeface="Calibri" panose="020F0502020204030204" pitchFamily="34" charset="0"/>
            </a:endParaRP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is the main ambition of the cluster/collective?</a:t>
            </a:r>
          </a:p>
          <a:p>
            <a:r>
              <a:rPr lang="en-GB" sz="1100" dirty="0">
                <a:effectLst/>
                <a:ea typeface="Calibri" panose="020F0502020204030204" pitchFamily="34" charset="0"/>
              </a:rPr>
              <a:t>I have found no information about this.</a:t>
            </a:r>
          </a:p>
          <a:p>
            <a:endParaRPr lang="en-GB" sz="1100" dirty="0">
              <a:effectLst/>
              <a:ea typeface="Calibri" panose="020F0502020204030204" pitchFamily="34" charset="0"/>
            </a:endParaRPr>
          </a:p>
          <a:p>
            <a:r>
              <a:rPr lang="en-GB" sz="1100" dirty="0">
                <a:effectLst/>
                <a:ea typeface="Calibri" panose="020F0502020204030204" pitchFamily="34" charset="0"/>
              </a:rPr>
              <a:t>Source:</a:t>
            </a:r>
            <a:endParaRPr lang="nl-NL" sz="1100" dirty="0">
              <a:hlinkClick r:id="rId3"/>
            </a:endParaRPr>
          </a:p>
          <a:p>
            <a:r>
              <a:rPr lang="nl-NL" sz="1100" dirty="0">
                <a:hlinkClick r:id="rId4"/>
              </a:rPr>
              <a:t>https://www.duurzaambedrijfsleven.nl/energie/28821/zonneproject-ijsselzon-10000-vierkante-meter-aan-zonnepanelen-op-bedrijfsdaken</a:t>
            </a:r>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44</a:t>
            </a:fld>
            <a:endParaRPr lang="de-DE"/>
          </a:p>
        </p:txBody>
      </p:sp>
    </p:spTree>
    <p:extLst>
      <p:ext uri="{BB962C8B-B14F-4D97-AF65-F5344CB8AC3E}">
        <p14:creationId xmlns:p14="http://schemas.microsoft.com/office/powerpoint/2010/main" val="41794307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Calibri" panose="020F0502020204030204" pitchFamily="34" charset="0"/>
              </a:rPr>
              <a:t>Business park, entitled </a:t>
            </a:r>
            <a:r>
              <a:rPr lang="en-GB" dirty="0" err="1">
                <a:effectLst/>
                <a:ea typeface="Calibri" panose="020F0502020204030204" pitchFamily="34" charset="0"/>
              </a:rPr>
              <a:t>Bedrijvenpark</a:t>
            </a:r>
            <a:r>
              <a:rPr lang="en-GB" dirty="0">
                <a:effectLst/>
                <a:ea typeface="Calibri" panose="020F0502020204030204" pitchFamily="34" charset="0"/>
              </a:rPr>
              <a:t>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r>
              <a:rPr lang="en-GB" dirty="0">
                <a:effectLst/>
                <a:ea typeface="Calibri" panose="020F0502020204030204" pitchFamily="34" charset="0"/>
              </a:rPr>
              <a:t>, are the initiator. But some companies on adjacent business parks have also joined the initiative.</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dirty="0">
                <a:effectLst/>
                <a:ea typeface="Calibri" panose="020F0502020204030204" pitchFamily="34" charset="0"/>
              </a:rPr>
              <a:t>The park management of the business park De </a:t>
            </a:r>
            <a:r>
              <a:rPr lang="en-GB" dirty="0" err="1">
                <a:effectLst/>
                <a:ea typeface="Calibri" panose="020F0502020204030204" pitchFamily="34" charset="0"/>
              </a:rPr>
              <a:t>Wieken</a:t>
            </a:r>
            <a:r>
              <a:rPr lang="en-GB" dirty="0">
                <a:effectLst/>
                <a:ea typeface="Calibri" panose="020F0502020204030204" pitchFamily="34" charset="0"/>
              </a:rPr>
              <a:t> </a:t>
            </a:r>
            <a:r>
              <a:rPr lang="en-GB" dirty="0" err="1">
                <a:effectLst/>
                <a:ea typeface="Calibri" panose="020F0502020204030204" pitchFamily="34" charset="0"/>
              </a:rPr>
              <a:t>Vinkenhoef</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a:t>
            </a:r>
            <a:r>
              <a:rPr lang="en-GB" dirty="0">
                <a:ea typeface="Times New Roman" panose="02020603050405020304" pitchFamily="18" charset="0"/>
              </a:rPr>
              <a:t>main energy </a:t>
            </a:r>
            <a:r>
              <a:rPr lang="en-GB" dirty="0">
                <a:effectLst/>
                <a:ea typeface="Times New Roman" panose="02020603050405020304" pitchFamily="18" charset="0"/>
              </a:rPr>
              <a:t>related activities of the cluster/collective?</a:t>
            </a:r>
          </a:p>
          <a:p>
            <a:r>
              <a:rPr lang="en-GB" dirty="0"/>
              <a:t>Park manager: “To achieve the main ambition, we concluded the Sustainable Together Deal in 2018 – together with the municipality of Amersfoort. One of the first initiatives that should contribute to this is the collective PV panels project.”</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endParaRPr lang="en-GB" dirty="0">
              <a:effectLst/>
              <a:ea typeface="Calibri" panose="020F0502020204030204" pitchFamily="34" charset="0"/>
            </a:endParaRPr>
          </a:p>
          <a:p>
            <a:r>
              <a:rPr lang="en-GB" dirty="0"/>
              <a:t>As a business park, we want to be CO</a:t>
            </a:r>
            <a:r>
              <a:rPr lang="en-GB" baseline="-25000" dirty="0"/>
              <a:t>2</a:t>
            </a:r>
            <a:r>
              <a:rPr lang="en-GB" dirty="0"/>
              <a:t>-neutral and circular by 2030. </a:t>
            </a:r>
          </a:p>
          <a:p>
            <a:endParaRPr lang="en-GB" dirty="0"/>
          </a:p>
          <a:p>
            <a:r>
              <a:rPr lang="en-GB" dirty="0"/>
              <a:t>Source:</a:t>
            </a:r>
          </a:p>
          <a:p>
            <a:r>
              <a:rPr lang="nl-NL" dirty="0">
                <a:hlinkClick r:id="rId3"/>
              </a:rPr>
              <a:t>https://wiekenvinkenhoef.nl/bedrijven-plaatsen-collectief-zonnepanelen/</a:t>
            </a:r>
            <a:endParaRPr lang="nl-NL"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45</a:t>
            </a:fld>
            <a:endParaRPr lang="de-DE"/>
          </a:p>
        </p:txBody>
      </p:sp>
    </p:spTree>
    <p:extLst>
      <p:ext uri="{BB962C8B-B14F-4D97-AF65-F5344CB8AC3E}">
        <p14:creationId xmlns:p14="http://schemas.microsoft.com/office/powerpoint/2010/main" val="38809291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Times New Roman" panose="02020603050405020304" pitchFamily="18" charset="0"/>
              </a:rPr>
              <a:t>Business park in </a:t>
            </a:r>
            <a:r>
              <a:rPr lang="en-GB" dirty="0" err="1">
                <a:effectLst/>
                <a:ea typeface="Times New Roman" panose="02020603050405020304" pitchFamily="18" charset="0"/>
              </a:rPr>
              <a:t>Montfoort</a:t>
            </a:r>
            <a:r>
              <a:rPr lang="en-GB" dirty="0">
                <a:effectLst/>
                <a:ea typeface="Times New Roman" panose="02020603050405020304" pitchFamily="18" charset="0"/>
              </a:rPr>
              <a:t>, called </a:t>
            </a:r>
            <a:r>
              <a:rPr lang="en-GB" dirty="0" err="1">
                <a:effectLst/>
                <a:ea typeface="Times New Roman" panose="02020603050405020304" pitchFamily="18" charset="0"/>
              </a:rPr>
              <a:t>IJsselveld</a:t>
            </a:r>
            <a:r>
              <a:rPr lang="en-GB" dirty="0">
                <a:effectLst/>
                <a:ea typeface="Times New Roman" panose="02020603050405020304" pitchFamily="18" charset="0"/>
              </a:rPr>
              <a:t>. </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p>
          <a:p>
            <a:r>
              <a:rPr lang="en-GB" b="0" i="0" dirty="0">
                <a:solidFill>
                  <a:srgbClr val="333333"/>
                </a:solidFill>
                <a:effectLst/>
              </a:rPr>
              <a:t>A cooperative of companies located on business park </a:t>
            </a:r>
            <a:r>
              <a:rPr lang="en-GB" b="0" i="0" dirty="0" err="1">
                <a:solidFill>
                  <a:srgbClr val="333333"/>
                </a:solidFill>
                <a:effectLst/>
              </a:rPr>
              <a:t>IJsselveld</a:t>
            </a:r>
            <a:r>
              <a:rPr lang="en-GB" b="0" i="0" dirty="0">
                <a:solidFill>
                  <a:srgbClr val="333333"/>
                </a:solidFill>
                <a:effectLst/>
              </a:rPr>
              <a:t>. Twelve companies have participated. </a:t>
            </a:r>
            <a:endParaRPr lang="en-GB" dirty="0">
              <a:effectLst/>
              <a:ea typeface="Calibri" panose="020F0502020204030204" pitchFamily="34" charset="0"/>
            </a:endParaRP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pPr defTabSz="966612">
              <a:defRPr/>
            </a:pPr>
            <a:r>
              <a:rPr lang="en-GB" dirty="0"/>
              <a:t>At the </a:t>
            </a:r>
            <a:r>
              <a:rPr lang="en-GB" dirty="0" err="1"/>
              <a:t>IJsselveld</a:t>
            </a:r>
            <a:r>
              <a:rPr lang="en-GB" dirty="0"/>
              <a:t> business park in </a:t>
            </a:r>
            <a:r>
              <a:rPr lang="en-GB" dirty="0" err="1"/>
              <a:t>Montfoort</a:t>
            </a:r>
            <a:r>
              <a:rPr lang="en-GB" dirty="0"/>
              <a:t>, approximately 10,000 square meters of solar panels have been installed on the roofs of twelve participating companies. The project, the </a:t>
            </a:r>
            <a:r>
              <a:rPr lang="en-GB" dirty="0" err="1"/>
              <a:t>IJsselzon</a:t>
            </a:r>
            <a:r>
              <a:rPr lang="en-GB" dirty="0"/>
              <a:t> solar project, is the largest solar project on a business park to date. The installations are the individual ownership of the companies, but the cooperative took care of the arrangement. Part of the investment was subsidized.</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effectLst/>
                <a:ea typeface="Times New Roman" panose="02020603050405020304" pitchFamily="18" charset="0"/>
              </a:rPr>
              <a:t>I could not retrieve this information</a:t>
            </a:r>
          </a:p>
          <a:p>
            <a:pPr marL="362480" indent="-362480">
              <a:buFont typeface="Symbol" panose="05050102010706020507" pitchFamily="18" charset="2"/>
              <a:buChar char=""/>
            </a:pPr>
            <a:endParaRPr lang="en-GB" dirty="0">
              <a:effectLst/>
              <a:ea typeface="Calibri" panose="020F0502020204030204" pitchFamily="34" charset="0"/>
            </a:endParaRPr>
          </a:p>
          <a:p>
            <a:r>
              <a:rPr lang="en-GB" dirty="0">
                <a:effectLst/>
                <a:ea typeface="Calibri" panose="020F0502020204030204" pitchFamily="34" charset="0"/>
              </a:rPr>
              <a:t>Source:</a:t>
            </a:r>
          </a:p>
          <a:p>
            <a:r>
              <a:rPr lang="nl-NL" dirty="0">
                <a:hlinkClick r:id="rId3"/>
              </a:rPr>
              <a:t>https://www.duurzaambedrijfsleven.nl/energie/28821/zonneproject-ijsselzon-10000-vierkante-meter-aan-zonnepanelen-op-bedrijfsdaken</a:t>
            </a:r>
            <a:endParaRPr lang="nl-NL"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46</a:t>
            </a:fld>
            <a:endParaRPr lang="de-DE"/>
          </a:p>
        </p:txBody>
      </p:sp>
    </p:spTree>
    <p:extLst>
      <p:ext uri="{BB962C8B-B14F-4D97-AF65-F5344CB8AC3E}">
        <p14:creationId xmlns:p14="http://schemas.microsoft.com/office/powerpoint/2010/main" val="188430476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7"/>
            <a:ext cx="6254166" cy="4591384"/>
          </a:xfrm>
        </p:spPr>
        <p:txBody>
          <a:bodyPr/>
          <a:lstStyle/>
          <a:p>
            <a:pPr marL="181240" indent="-181240">
              <a:buFont typeface="Arial" panose="020B0604020202020204" pitchFamily="34" charset="0"/>
              <a:buChar char="•"/>
            </a:pPr>
            <a:r>
              <a:rPr lang="en-GB" sz="1100" dirty="0">
                <a:effectLst/>
                <a:ea typeface="Times New Roman" panose="02020603050405020304" pitchFamily="18" charset="0"/>
              </a:rPr>
              <a:t>What kind of SME network? (Business park, industrial area, …)</a:t>
            </a:r>
          </a:p>
          <a:p>
            <a:r>
              <a:rPr lang="en-GB" sz="1100" dirty="0">
                <a:effectLst/>
                <a:ea typeface="Times New Roman" panose="02020603050405020304" pitchFamily="18" charset="0"/>
              </a:rPr>
              <a:t>A cooperative of SMEs on business park </a:t>
            </a:r>
            <a:r>
              <a:rPr lang="en-GB" sz="1100" dirty="0" err="1">
                <a:effectLst/>
                <a:ea typeface="Times New Roman" panose="02020603050405020304" pitchFamily="18" charset="0"/>
              </a:rPr>
              <a:t>Schoterhoek</a:t>
            </a:r>
            <a:r>
              <a:rPr lang="en-GB" sz="1100" dirty="0">
                <a:effectLst/>
                <a:ea typeface="Times New Roman" panose="02020603050405020304" pitchFamily="18" charset="0"/>
              </a:rPr>
              <a:t> II, which companies automatically join if they choose to establish themselves at the business park.</a:t>
            </a:r>
          </a:p>
          <a:p>
            <a:endParaRPr lang="en-GB" sz="6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Who is the Trusted Partner? (Park management, SME association, …)</a:t>
            </a:r>
          </a:p>
          <a:p>
            <a:r>
              <a:rPr lang="en-GB" sz="1100" dirty="0">
                <a:effectLst/>
                <a:ea typeface="Times New Roman" panose="02020603050405020304" pitchFamily="18" charset="0"/>
              </a:rPr>
              <a:t>The municipality of </a:t>
            </a:r>
            <a:r>
              <a:rPr lang="en-GB" sz="1100" dirty="0" err="1">
                <a:effectLst/>
                <a:ea typeface="Times New Roman" panose="02020603050405020304" pitchFamily="18" charset="0"/>
              </a:rPr>
              <a:t>Nieuwkoop</a:t>
            </a:r>
            <a:r>
              <a:rPr lang="en-GB" sz="1100" dirty="0">
                <a:effectLst/>
                <a:ea typeface="Times New Roman" panose="02020603050405020304" pitchFamily="18" charset="0"/>
              </a:rPr>
              <a:t> has taken the initiative. </a:t>
            </a:r>
          </a:p>
          <a:p>
            <a:endParaRPr lang="en-GB" sz="1100" dirty="0">
              <a:effectLst/>
              <a:ea typeface="Times New Roman" panose="02020603050405020304" pitchFamily="18" charset="0"/>
            </a:endParaRPr>
          </a:p>
          <a:p>
            <a:pPr marL="181240" indent="-181240">
              <a:buFont typeface="Arial" panose="020B0604020202020204" pitchFamily="34" charset="0"/>
              <a:buChar char="•"/>
            </a:pPr>
            <a:r>
              <a:rPr lang="en-GB" sz="1100" dirty="0">
                <a:effectLst/>
                <a:ea typeface="Times New Roman" panose="02020603050405020304" pitchFamily="18" charset="0"/>
              </a:rPr>
              <a:t>What are the main energy related activities of the cluster/collective?</a:t>
            </a:r>
          </a:p>
          <a:p>
            <a:pPr defTabSz="966612">
              <a:defRPr/>
            </a:pPr>
            <a:r>
              <a:rPr lang="en-GB" sz="1100" dirty="0">
                <a:effectLst/>
                <a:ea typeface="Times New Roman" panose="02020603050405020304" pitchFamily="18" charset="0"/>
              </a:rPr>
              <a:t>The municipality had a heat network installed at </a:t>
            </a:r>
            <a:r>
              <a:rPr lang="en-GB" sz="1100" dirty="0" err="1">
                <a:effectLst/>
                <a:ea typeface="Times New Roman" panose="02020603050405020304" pitchFamily="18" charset="0"/>
              </a:rPr>
              <a:t>Schoterhoek</a:t>
            </a:r>
            <a:r>
              <a:rPr lang="en-GB" sz="1100" dirty="0">
                <a:effectLst/>
                <a:ea typeface="Times New Roman" panose="02020603050405020304" pitchFamily="18" charset="0"/>
              </a:rPr>
              <a:t> II. </a:t>
            </a:r>
            <a:r>
              <a:rPr lang="en-GB" sz="1100" dirty="0"/>
              <a:t>The source of this heat network is the effluent (treated sewage) from the Wastewater Treatment Plant (WWTP) </a:t>
            </a:r>
            <a:r>
              <a:rPr lang="en-GB" sz="1100" dirty="0" err="1"/>
              <a:t>Nieuwveen</a:t>
            </a:r>
            <a:r>
              <a:rPr lang="en-GB" sz="1100" dirty="0"/>
              <a:t>. The companies at </a:t>
            </a:r>
            <a:r>
              <a:rPr lang="en-GB" sz="1100" dirty="0" err="1"/>
              <a:t>Schoterhoek</a:t>
            </a:r>
            <a:r>
              <a:rPr lang="en-GB" sz="1100" dirty="0"/>
              <a:t> II will become owners of this system. They work together within a cooperative. Every company that establishes itself at </a:t>
            </a:r>
            <a:r>
              <a:rPr lang="en-GB" sz="1100" dirty="0" err="1"/>
              <a:t>Schoterhoek</a:t>
            </a:r>
            <a:r>
              <a:rPr lang="en-GB" sz="1100" dirty="0"/>
              <a:t> II becomes a member. The municipality calculates the construction costs of the system in the land price. A surcharge of 15 euros per m2 is charged for this. With the construction of this system, the business park has been provided with a sustainable and future-proof heat network. Companies with residual heat may also supply this residual heat to the heat network. They are investigating the possibilities of expanding the network to particular residential areas in </a:t>
            </a:r>
            <a:r>
              <a:rPr lang="en-GB" sz="1100" dirty="0" err="1"/>
              <a:t>Nieuwveen</a:t>
            </a:r>
            <a:r>
              <a:rPr lang="en-GB" sz="1100" dirty="0"/>
              <a:t> (newly built as well as existing homes).</a:t>
            </a:r>
            <a:endParaRPr lang="en-GB" sz="1100" dirty="0">
              <a:effectLst/>
              <a:ea typeface="Times New Roman" panose="02020603050405020304" pitchFamily="18" charset="0"/>
            </a:endParaRPr>
          </a:p>
          <a:p>
            <a:endParaRPr lang="en-GB" sz="1100" dirty="0">
              <a:effectLst/>
              <a:ea typeface="Calibri" panose="020F0502020204030204" pitchFamily="34" charset="0"/>
            </a:endParaRPr>
          </a:p>
          <a:p>
            <a:pPr marL="181240" indent="-181240">
              <a:buFont typeface="Arial" panose="020B0604020202020204" pitchFamily="34" charset="0"/>
              <a:buChar char="•"/>
            </a:pPr>
            <a:r>
              <a:rPr lang="en-GB" sz="1100" dirty="0">
                <a:effectLst/>
                <a:ea typeface="Times New Roman" panose="02020603050405020304" pitchFamily="18" charset="0"/>
              </a:rPr>
              <a:t>What is the main ambition of the cluster/collective?</a:t>
            </a:r>
          </a:p>
          <a:p>
            <a:r>
              <a:rPr lang="en-GB" sz="1100" dirty="0"/>
              <a:t>The municipality of </a:t>
            </a:r>
            <a:r>
              <a:rPr lang="en-GB" sz="1100" dirty="0" err="1"/>
              <a:t>Nieuwkoop</a:t>
            </a:r>
            <a:r>
              <a:rPr lang="en-GB" sz="1100" dirty="0"/>
              <a:t> profiles itself as an enterprising, green and sustainable municipality. In their sustainability program 2021-2024, they mention energy transition of companies as a focal point. No specific numbers or KPIs are specified. The municipality does offer energy scans to companies as well as some other stimulating measures to motivate companies to save energy. </a:t>
            </a:r>
          </a:p>
          <a:p>
            <a:endParaRPr lang="en-GB" sz="1000" dirty="0">
              <a:effectLst/>
              <a:ea typeface="Calibri" panose="020F0502020204030204" pitchFamily="34" charset="0"/>
            </a:endParaRPr>
          </a:p>
          <a:p>
            <a:r>
              <a:rPr lang="en-GB" sz="1000" dirty="0">
                <a:effectLst/>
                <a:ea typeface="Calibri" panose="020F0502020204030204" pitchFamily="34" charset="0"/>
              </a:rPr>
              <a:t>Sources:</a:t>
            </a:r>
            <a:endParaRPr lang="nl-NL" sz="1000" dirty="0">
              <a:hlinkClick r:id="rId3"/>
            </a:endParaRPr>
          </a:p>
          <a:p>
            <a:r>
              <a:rPr lang="nl-NL" sz="1000" dirty="0">
                <a:hlinkClick r:id="rId4"/>
              </a:rPr>
              <a:t>https://www.nieuwkoop.nl/home/nieuwveen-schoterhoek-ii_45224/</a:t>
            </a:r>
            <a:r>
              <a:rPr lang="nl-NL" sz="1000" dirty="0"/>
              <a:t> </a:t>
            </a:r>
          </a:p>
          <a:p>
            <a:r>
              <a:rPr lang="nl-NL" sz="1000" dirty="0"/>
              <a:t>https://nieuwkoop.bestuurlijkeinformatie.nl/Document/View/b367bc36-5748-4efe-ab10-2ed5f33b53d6</a:t>
            </a:r>
          </a:p>
          <a:p>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47</a:t>
            </a:fld>
            <a:endParaRPr lang="de-DE"/>
          </a:p>
        </p:txBody>
      </p:sp>
    </p:spTree>
    <p:extLst>
      <p:ext uri="{BB962C8B-B14F-4D97-AF65-F5344CB8AC3E}">
        <p14:creationId xmlns:p14="http://schemas.microsoft.com/office/powerpoint/2010/main" val="35247309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81240" indent="-181240">
              <a:buFont typeface="Arial" panose="020B0604020202020204" pitchFamily="34" charset="0"/>
              <a:buChar char="•"/>
            </a:pPr>
            <a:r>
              <a:rPr lang="en-GB" dirty="0">
                <a:effectLst/>
                <a:ea typeface="Times New Roman" panose="02020603050405020304" pitchFamily="18" charset="0"/>
              </a:rPr>
              <a:t>What kind of SME network? (Business park, industrial area, …)</a:t>
            </a:r>
          </a:p>
          <a:p>
            <a:r>
              <a:rPr lang="en-GB" dirty="0">
                <a:effectLst/>
                <a:ea typeface="Calibri" panose="020F0502020204030204" pitchFamily="34" charset="0"/>
              </a:rPr>
              <a:t>Heat-cold exchange network, initiated by 4 partners. </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Who is the Trusted Partner? (Park management, SME association, …)</a:t>
            </a:r>
            <a:endParaRPr lang="nl-NL" b="0" i="0" dirty="0">
              <a:solidFill>
                <a:srgbClr val="000000"/>
              </a:solidFill>
              <a:effectLst/>
            </a:endParaRPr>
          </a:p>
          <a:p>
            <a:r>
              <a:rPr lang="nl-NL" b="0" i="0" dirty="0">
                <a:solidFill>
                  <a:srgbClr val="000000"/>
                </a:solidFill>
                <a:effectLst/>
              </a:rPr>
              <a:t>A public-private partnership between two Energy Service Suppliers (KODI and Zon Energie), a knowledge institute (Hogeschool InHolland) and the municipality of Heerhugowaard.</a:t>
            </a:r>
            <a:endParaRPr lang="en-GB" dirty="0">
              <a:effectLst/>
              <a:ea typeface="Calibri" panose="020F0502020204030204" pitchFamily="34" charset="0"/>
            </a:endParaRPr>
          </a:p>
          <a:p>
            <a:pPr marL="362480" indent="-362480">
              <a:buFont typeface="Symbol" panose="05050102010706020507" pitchFamily="18" charset="2"/>
              <a:buChar char=""/>
            </a:pPr>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are the main energy related activities of the cluster/collective?</a:t>
            </a:r>
          </a:p>
          <a:p>
            <a:r>
              <a:rPr lang="en-GB" dirty="0" err="1"/>
              <a:t>Waerdse</a:t>
            </a:r>
            <a:r>
              <a:rPr lang="en-GB" dirty="0"/>
              <a:t> </a:t>
            </a:r>
            <a:r>
              <a:rPr lang="en-GB" dirty="0" err="1"/>
              <a:t>Energie</a:t>
            </a:r>
            <a:r>
              <a:rPr lang="en-GB" dirty="0"/>
              <a:t> Circuit is an initiative of 4 partners with the aim of utilizing residual energy, achieving optimum CO</a:t>
            </a:r>
            <a:r>
              <a:rPr lang="en-GB" baseline="-25000" dirty="0"/>
              <a:t>2</a:t>
            </a:r>
            <a:r>
              <a:rPr lang="en-GB" dirty="0"/>
              <a:t> savings and creating additional employment in the sustainable sector. </a:t>
            </a:r>
            <a:endParaRPr lang="en-GB" dirty="0">
              <a:effectLst/>
              <a:ea typeface="Times New Roman" panose="02020603050405020304" pitchFamily="18" charset="0"/>
            </a:endParaRPr>
          </a:p>
          <a:p>
            <a:pPr marL="362480" indent="-362480">
              <a:buFont typeface="Symbol" panose="05050102010706020507" pitchFamily="18" charset="2"/>
              <a:buChar char=""/>
            </a:pPr>
            <a:endParaRPr lang="en-GB" dirty="0">
              <a:effectLst/>
              <a:ea typeface="Times New Roman" panose="02020603050405020304" pitchFamily="18" charset="0"/>
            </a:endParaRPr>
          </a:p>
          <a:p>
            <a:r>
              <a:rPr lang="nl-NL" b="0" i="0" dirty="0">
                <a:solidFill>
                  <a:srgbClr val="000000"/>
                </a:solidFill>
                <a:effectLst/>
              </a:rPr>
              <a:t>The total investment was 2 million euros, the Trusted Partners received 800.000 euros of subsidy. The project received an EFRO-subsidy from the European Commission with co-funding of the Dutch government and the province of Noord-Holland.</a:t>
            </a:r>
          </a:p>
          <a:p>
            <a:endParaRPr lang="en-GB" dirty="0">
              <a:effectLst/>
              <a:ea typeface="Calibri" panose="020F0502020204030204" pitchFamily="34" charset="0"/>
            </a:endParaRPr>
          </a:p>
          <a:p>
            <a:pPr marL="181240" indent="-181240">
              <a:buFont typeface="Arial" panose="020B0604020202020204" pitchFamily="34" charset="0"/>
              <a:buChar char="•"/>
            </a:pPr>
            <a:r>
              <a:rPr lang="en-GB" dirty="0">
                <a:effectLst/>
                <a:ea typeface="Times New Roman" panose="02020603050405020304" pitchFamily="18" charset="0"/>
              </a:rPr>
              <a:t>What is the main ambition of the cluster/collective?</a:t>
            </a:r>
          </a:p>
          <a:p>
            <a:r>
              <a:rPr lang="en-GB" dirty="0"/>
              <a:t>After the first phase has been completed, 70,000 GJ of residual energy can be used. For comparison, this is the heat consumption of 2,500 homes.</a:t>
            </a:r>
          </a:p>
          <a:p>
            <a:endParaRPr lang="en-GB" dirty="0">
              <a:effectLst/>
              <a:ea typeface="Calibri" panose="020F0502020204030204" pitchFamily="34" charset="0"/>
            </a:endParaRPr>
          </a:p>
          <a:p>
            <a:r>
              <a:rPr lang="en-GB" dirty="0">
                <a:effectLst/>
                <a:ea typeface="Calibri" panose="020F0502020204030204" pitchFamily="34" charset="0"/>
              </a:rPr>
              <a:t>Sources:</a:t>
            </a:r>
            <a:endParaRPr lang="nl-NL" dirty="0">
              <a:hlinkClick r:id="rId3"/>
            </a:endParaRPr>
          </a:p>
          <a:p>
            <a:r>
              <a:rPr lang="nl-NL" dirty="0">
                <a:hlinkClick r:id="rId4"/>
              </a:rPr>
              <a:t>https://www.waerdse-energie.nl/</a:t>
            </a:r>
            <a:r>
              <a:rPr lang="nl-NL" dirty="0"/>
              <a:t> (warmte-koude uitwisseling)</a:t>
            </a:r>
          </a:p>
          <a:p>
            <a:r>
              <a:rPr lang="nl-NL" dirty="0">
                <a:hlinkClick r:id="rId5"/>
              </a:rPr>
              <a:t>Officiële start Waerdse Energie Circuit (kodi.nl)</a:t>
            </a:r>
            <a:endParaRPr lang="nl-NL" dirty="0"/>
          </a:p>
          <a:p>
            <a:r>
              <a:rPr lang="nl-NL" dirty="0">
                <a:hlinkClick r:id="rId6"/>
              </a:rPr>
              <a:t>Project Waerdse Energie Circuit van start (kansenvoorwest2.nl)</a:t>
            </a:r>
            <a:endParaRPr lang="en-GB"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48</a:t>
            </a:fld>
            <a:endParaRPr lang="de-DE"/>
          </a:p>
        </p:txBody>
      </p:sp>
    </p:spTree>
    <p:extLst>
      <p:ext uri="{BB962C8B-B14F-4D97-AF65-F5344CB8AC3E}">
        <p14:creationId xmlns:p14="http://schemas.microsoft.com/office/powerpoint/2010/main" val="31232260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a:lnSpc>
                <a:spcPct val="107000"/>
              </a:lnSpc>
              <a:spcAft>
                <a:spcPts val="846"/>
              </a:spcAft>
            </a:pPr>
            <a:r>
              <a:rPr lang="en-GB" b="1" dirty="0">
                <a:effectLst/>
                <a:ea typeface="Calibri" panose="020F0502020204030204" pitchFamily="34" charset="0"/>
                <a:cs typeface="Times New Roman" panose="02020603050405020304" pitchFamily="18" charset="0"/>
              </a:rPr>
              <a:t>GEAR@SME Use Case – Germany</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a:t>
            </a:r>
            <a:r>
              <a:rPr lang="en-GB" u="sng" dirty="0">
                <a:solidFill>
                  <a:srgbClr val="0563C1"/>
                </a:solidFill>
                <a:effectLst/>
                <a:ea typeface="Calibri" panose="020F0502020204030204" pitchFamily="34" charset="0"/>
                <a:cs typeface="Times New Roman" panose="02020603050405020304" pitchFamily="18" charset="0"/>
                <a:hlinkClick r:id="rId3"/>
              </a:rPr>
              <a:t>Berlin Adlershof Science City,</a:t>
            </a:r>
            <a:r>
              <a:rPr lang="en-GB" dirty="0">
                <a:effectLst/>
                <a:ea typeface="Calibri" panose="020F0502020204030204" pitchFamily="34" charset="0"/>
                <a:cs typeface="Times New Roman" panose="02020603050405020304" pitchFamily="18" charset="0"/>
              </a:rPr>
              <a:t> Germany, Berlin</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Trusted partner: WISTA Management GmbH</a:t>
            </a:r>
            <a:endParaRPr lang="sv-SE" dirty="0">
              <a:effectLst/>
              <a:ea typeface="Calibri" panose="020F0502020204030204" pitchFamily="34" charset="0"/>
              <a:cs typeface="Times New Roman" panose="02020603050405020304" pitchFamily="18" charset="0"/>
            </a:endParaRPr>
          </a:p>
          <a:p>
            <a:pPr>
              <a:lnSpc>
                <a:spcPct val="107000"/>
              </a:lnSpc>
              <a:spcAft>
                <a:spcPts val="846"/>
              </a:spcAft>
            </a:pPr>
            <a:r>
              <a:rPr lang="en-GB" b="1" dirty="0">
                <a:effectLst/>
                <a:ea typeface="Calibri" panose="020F0502020204030204" pitchFamily="34" charset="0"/>
                <a:cs typeface="Times New Roman" panose="02020603050405020304" pitchFamily="18" charset="0"/>
              </a:rPr>
              <a:t>Use Case Operator:</a:t>
            </a:r>
            <a:r>
              <a:rPr lang="en-GB" dirty="0">
                <a:effectLst/>
                <a:ea typeface="Calibri" panose="020F0502020204030204" pitchFamily="34" charset="0"/>
                <a:cs typeface="Times New Roman" panose="02020603050405020304" pitchFamily="18" charset="0"/>
              </a:rPr>
              <a:t> Berliner Energy Agency (BEA) GmbH</a:t>
            </a:r>
            <a:endParaRPr lang="sv-SE" dirty="0">
              <a:effectLst/>
              <a:ea typeface="Calibri" panose="020F0502020204030204" pitchFamily="34" charset="0"/>
              <a:cs typeface="Times New Roman" panose="02020603050405020304" pitchFamily="18" charset="0"/>
            </a:endParaRPr>
          </a:p>
          <a:p>
            <a:endParaRPr lang="en-US" dirty="0">
              <a:solidFill>
                <a:srgbClr val="034EA2"/>
              </a:solidFill>
              <a:effectLst/>
              <a:ea typeface="Calibri" panose="020F0502020204030204" pitchFamily="34" charset="0"/>
              <a:cs typeface="Times New Roman" panose="02020603050405020304" pitchFamily="18" charset="0"/>
            </a:endParaRPr>
          </a:p>
          <a:p>
            <a:pPr marL="181240" indent="-181240">
              <a:buFontTx/>
              <a:buChar char="-"/>
            </a:pPr>
            <a:r>
              <a:rPr lang="en-US" i="1" dirty="0"/>
              <a:t>What kind of SME network? </a:t>
            </a:r>
            <a:r>
              <a:rPr lang="en-US" i="0" dirty="0"/>
              <a:t>Berlin Adlershof Science City (Berlin) – Science and Technology Park, energy collaboration focus on metal processing industry</a:t>
            </a:r>
          </a:p>
          <a:p>
            <a:pPr marL="181240" indent="-181240">
              <a:buFontTx/>
              <a:buChar char="-"/>
            </a:pPr>
            <a:r>
              <a:rPr lang="en-US" i="1" dirty="0"/>
              <a:t>Who is the Trusted Partner? </a:t>
            </a:r>
            <a:r>
              <a:rPr lang="en-US" i="0" dirty="0"/>
              <a:t>WISTA Management GmbH )</a:t>
            </a:r>
          </a:p>
          <a:p>
            <a:pPr marL="181240" indent="-181240">
              <a:buFontTx/>
              <a:buChar char="-"/>
            </a:pPr>
            <a:r>
              <a:rPr lang="en-US" i="1" dirty="0"/>
              <a:t>What are the main energy related activities of the cluster/collective? </a:t>
            </a:r>
            <a:r>
              <a:rPr lang="en-US" i="0" dirty="0"/>
              <a:t>Workshops and trainings, energy scans, network development (link to energy service suppliers), implementation of concrete measures (LED lighting, low temperature heating networks)</a:t>
            </a:r>
          </a:p>
          <a:p>
            <a:pPr marL="181240" indent="-181240">
              <a:buFontTx/>
              <a:buChar char="-"/>
            </a:pPr>
            <a:r>
              <a:rPr lang="en-US" i="1" dirty="0"/>
              <a:t>What is the main ambition of the cluster/collective</a:t>
            </a:r>
            <a:r>
              <a:rPr lang="en-US" i="0" dirty="0"/>
              <a:t>? Engage SMEs in energy efficiency, increase awareness and save energy </a:t>
            </a:r>
            <a:endParaRPr lang="en-US" dirty="0">
              <a:effectLst/>
              <a:ea typeface="Calibri" panose="020F0502020204030204" pitchFamily="34" charset="0"/>
              <a:cs typeface="Times New Roman" panose="02020603050405020304" pitchFamily="18" charset="0"/>
            </a:endParaRP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49</a:t>
            </a:fld>
            <a:endParaRPr lang="de-DE"/>
          </a:p>
        </p:txBody>
      </p:sp>
    </p:spTree>
    <p:extLst>
      <p:ext uri="{BB962C8B-B14F-4D97-AF65-F5344CB8AC3E}">
        <p14:creationId xmlns:p14="http://schemas.microsoft.com/office/powerpoint/2010/main" val="3453120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04800" y="4620577"/>
            <a:ext cx="6588624" cy="4612323"/>
          </a:xfrm>
        </p:spPr>
        <p:txBody>
          <a:bodyPr/>
          <a:lstStyle/>
          <a:p>
            <a:r>
              <a:rPr lang="en-GB" sz="1100" noProof="0" dirty="0"/>
              <a:t>This training is the first unit in Level II of the training module </a:t>
            </a:r>
            <a:r>
              <a:rPr lang="en-GB" sz="1100" b="1" noProof="0" dirty="0"/>
              <a:t>Saving Energy Together: Establishing Energy Collectives</a:t>
            </a:r>
            <a:r>
              <a:rPr lang="en-GB" sz="1100" noProof="0" dirty="0"/>
              <a:t>, which is one module in the GEAR@SME training program. </a:t>
            </a:r>
          </a:p>
          <a:p>
            <a:r>
              <a:rPr lang="en-GB" sz="1100" noProof="0" dirty="0"/>
              <a:t>The entire module focuses on how to use a collective approach for supporting SMEs in increasing energy efficiency and sustainable energy use.</a:t>
            </a:r>
          </a:p>
          <a:p>
            <a:endParaRPr lang="en-GB" sz="1100" b="1" noProof="0" dirty="0"/>
          </a:p>
          <a:p>
            <a:r>
              <a:rPr lang="en-GB" sz="1100" b="1" noProof="0" dirty="0"/>
              <a:t>In this unit, </a:t>
            </a:r>
            <a:r>
              <a:rPr lang="en-GB" sz="1100" noProof="0" dirty="0"/>
              <a:t>you will learn about how to get started with actually setting up a “local SME energy collective” – defining scope and organizing stakeholders around the initiative. Also, you will be introduced to relevant tools and practical approaches to do this as well as best practices from successful European examples.</a:t>
            </a:r>
          </a:p>
          <a:p>
            <a:endParaRPr lang="sv-SE" sz="1100" dirty="0"/>
          </a:p>
          <a:p>
            <a:pPr defTabSz="966612"/>
            <a:r>
              <a:rPr lang="en-US" sz="1100" dirty="0"/>
              <a:t>The other two level II units (blue) include </a:t>
            </a:r>
          </a:p>
          <a:p>
            <a:pPr marL="181240" indent="-181240" defTabSz="966612">
              <a:buFontTx/>
              <a:buChar char="-"/>
              <a:defRPr/>
            </a:pPr>
            <a:r>
              <a:rPr lang="en-US" sz="1100" dirty="0"/>
              <a:t>The unit EC2b “Defining activities in a collective approach” provides guidance on how to plan, design and carry out activities, in order to continuously motivate the SMEs to participate.</a:t>
            </a:r>
          </a:p>
          <a:p>
            <a:pPr marL="181240" indent="-181240" defTabSz="966612">
              <a:buFontTx/>
              <a:buChar char="-"/>
              <a:defRPr/>
            </a:pPr>
            <a:r>
              <a:rPr lang="en-US" sz="1100" dirty="0"/>
              <a:t>The unit EC2c “Organizing a collective and providing continuity” provide guidance how to organize a collective approach long-term, to provide continuity.</a:t>
            </a:r>
          </a:p>
          <a:p>
            <a:endParaRPr lang="en-GB" sz="1100" noProof="0" dirty="0"/>
          </a:p>
          <a:p>
            <a:r>
              <a:rPr lang="en-GB" sz="1100" noProof="0" dirty="0"/>
              <a:t>The level I unit (green) include an </a:t>
            </a:r>
            <a:r>
              <a:rPr lang="en-GB" sz="1100" b="0" noProof="0" dirty="0"/>
              <a:t>overview</a:t>
            </a:r>
            <a:r>
              <a:rPr lang="en-GB" sz="1100" noProof="0" dirty="0"/>
              <a:t> of what we mean by saving energy together, why this is relevant and important, and introduce – on a general level – the main stakeholders that can be involved in such initiatives.</a:t>
            </a:r>
            <a:endParaRPr lang="sv-SE" sz="1100" dirty="0"/>
          </a:p>
          <a:p>
            <a:pPr defTabSz="966612"/>
            <a:endParaRPr lang="en-US" sz="1100" dirty="0"/>
          </a:p>
          <a:p>
            <a:pPr defTabSz="966612"/>
            <a:r>
              <a:rPr lang="en-US" sz="1100" dirty="0"/>
              <a:t>Other training modules in the GEAR@SME training program are:</a:t>
            </a:r>
          </a:p>
          <a:p>
            <a:pPr marL="181240" indent="-181240" defTabSz="966612">
              <a:buFontTx/>
              <a:buChar char="-"/>
            </a:pPr>
            <a:r>
              <a:rPr lang="en-US" sz="1100" dirty="0"/>
              <a:t>MB Multiple Benefits</a:t>
            </a:r>
          </a:p>
          <a:p>
            <a:pPr marL="181240" indent="-181240" defTabSz="966612">
              <a:buFontTx/>
              <a:buChar char="-"/>
            </a:pPr>
            <a:r>
              <a:rPr lang="en-US" sz="1100" dirty="0"/>
              <a:t>CP Developing collective energy projects</a:t>
            </a:r>
            <a:endParaRPr lang="en-GB" sz="1100"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a:t>
            </a:fld>
            <a:endParaRPr lang="de-DE"/>
          </a:p>
        </p:txBody>
      </p:sp>
    </p:spTree>
    <p:extLst>
      <p:ext uri="{BB962C8B-B14F-4D97-AF65-F5344CB8AC3E}">
        <p14:creationId xmlns:p14="http://schemas.microsoft.com/office/powerpoint/2010/main" val="10529734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369055" y="4620577"/>
            <a:ext cx="6484827" cy="4656258"/>
          </a:xfrm>
        </p:spPr>
        <p:txBody>
          <a:bodyPr/>
          <a:lstStyle/>
          <a:p>
            <a:pPr defTabSz="966612">
              <a:lnSpc>
                <a:spcPct val="107000"/>
              </a:lnSpc>
              <a:spcAft>
                <a:spcPts val="846"/>
              </a:spcAft>
              <a:defRPr/>
            </a:pPr>
            <a:r>
              <a:rPr lang="en-GB" dirty="0">
                <a:effectLst/>
                <a:ea typeface="Calibri" panose="020F0502020204030204" pitchFamily="34" charset="0"/>
                <a:cs typeface="Times New Roman" panose="02020603050405020304" pitchFamily="18" charset="0"/>
              </a:rPr>
              <a:t>The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Motzenerstraße</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a:t>
            </a:r>
            <a:r>
              <a:rPr kumimoji="0" lang="en-US" altLang="en-US" b="0" i="0" u="none" strike="noStrike" cap="none" normalizeH="0" baseline="0" dirty="0" err="1">
                <a:ln>
                  <a:noFill/>
                </a:ln>
                <a:solidFill>
                  <a:schemeClr val="accent4">
                    <a:lumMod val="50000"/>
                  </a:schemeClr>
                </a:solidFill>
                <a:effectLst/>
                <a:ea typeface="Noto Sans" panose="020B0502040504020204" pitchFamily="34" charset="0"/>
                <a:cs typeface="Noto Sans" panose="020B0502040504020204" pitchFamily="34" charset="0"/>
              </a:rPr>
              <a:t>e.V.</a:t>
            </a:r>
            <a:r>
              <a:rPr kumimoji="0" lang="en-US" altLang="en-US" b="0" i="0" u="none" strike="noStrike" cap="none" normalizeH="0" baseline="0" dirty="0">
                <a:ln>
                  <a:noFill/>
                </a:ln>
                <a:solidFill>
                  <a:schemeClr val="accent4">
                    <a:lumMod val="50000"/>
                  </a:schemeClr>
                </a:solidFill>
                <a:effectLst/>
                <a:ea typeface="Noto Sans" panose="020B0502040504020204" pitchFamily="34" charset="0"/>
                <a:cs typeface="Noto Sans" panose="020B0502040504020204" pitchFamily="34" charset="0"/>
              </a:rPr>
              <a:t> is a b</a:t>
            </a:r>
            <a:r>
              <a:rPr lang="en-GB" dirty="0" err="1">
                <a:effectLst/>
                <a:ea typeface="Calibri" panose="020F0502020204030204" pitchFamily="34" charset="0"/>
                <a:cs typeface="Times New Roman" panose="02020603050405020304" pitchFamily="18" charset="0"/>
              </a:rPr>
              <a:t>usiness</a:t>
            </a:r>
            <a:r>
              <a:rPr lang="en-GB" dirty="0">
                <a:effectLst/>
                <a:ea typeface="Calibri" panose="020F0502020204030204" pitchFamily="34" charset="0"/>
                <a:cs typeface="Times New Roman" panose="02020603050405020304" pitchFamily="18" charset="0"/>
              </a:rPr>
              <a:t> and industrial area - 112,5 ha – 200 enterprises – 5.000 employees, with the enterprises association functioning as a Trusted Partner. The business network has been pursuing the project "Zero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since 2010 and works on the basis of a climate protection concept developed in 2015. With the initiative </a:t>
            </a:r>
            <a:r>
              <a:rPr lang="en-GB" dirty="0" err="1">
                <a:effectLst/>
                <a:ea typeface="Calibri" panose="020F0502020204030204" pitchFamily="34" charset="0"/>
                <a:cs typeface="Times New Roman" panose="02020603050405020304" pitchFamily="18" charset="0"/>
              </a:rPr>
              <a:t>NEMo</a:t>
            </a:r>
            <a:r>
              <a:rPr lang="en-GB" dirty="0">
                <a:effectLst/>
                <a:ea typeface="Calibri" panose="020F0502020204030204" pitchFamily="34" charset="0"/>
                <a:cs typeface="Times New Roman" panose="02020603050405020304" pitchFamily="18" charset="0"/>
              </a:rPr>
              <a:t> (Null Emission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the network is aiming for climate neutrality in 2050,</a:t>
            </a:r>
            <a:r>
              <a:rPr lang="en-US" dirty="0">
                <a:effectLst/>
                <a:ea typeface="Calibri" panose="020F0502020204030204" pitchFamily="34" charset="0"/>
                <a:cs typeface="Times New Roman" panose="02020603050405020304" pitchFamily="18" charset="0"/>
              </a:rPr>
              <a:t> and a reduction of CO</a:t>
            </a:r>
            <a:r>
              <a:rPr lang="en-US" baseline="-25000" dirty="0">
                <a:effectLst/>
                <a:ea typeface="Calibri" panose="020F0502020204030204" pitchFamily="34" charset="0"/>
                <a:cs typeface="Times New Roman" panose="02020603050405020304" pitchFamily="18" charset="0"/>
              </a:rPr>
              <a:t>2</a:t>
            </a:r>
            <a:r>
              <a:rPr lang="en-US" dirty="0">
                <a:effectLst/>
                <a:ea typeface="Calibri" panose="020F0502020204030204" pitchFamily="34" charset="0"/>
                <a:cs typeface="Times New Roman" panose="02020603050405020304" pitchFamily="18" charset="0"/>
              </a:rPr>
              <a:t> emissions by 40 percent already by 2030.</a:t>
            </a:r>
            <a:endParaRPr lang="en-GB" dirty="0">
              <a:effectLst/>
              <a:ea typeface="Calibri" panose="020F0502020204030204" pitchFamily="34" charset="0"/>
              <a:cs typeface="Times New Roman" panose="02020603050405020304" pitchFamily="18" charset="0"/>
            </a:endParaRPr>
          </a:p>
          <a:p>
            <a:pPr>
              <a:lnSpc>
                <a:spcPct val="107000"/>
              </a:lnSpc>
              <a:spcAft>
                <a:spcPts val="846"/>
              </a:spcAft>
            </a:pPr>
            <a:r>
              <a:rPr lang="en-GB" dirty="0">
                <a:effectLst/>
                <a:ea typeface="Calibri" panose="020F0502020204030204" pitchFamily="34" charset="0"/>
                <a:cs typeface="Times New Roman" panose="02020603050405020304" pitchFamily="18" charset="0"/>
              </a:rPr>
              <a:t>Main energy related activities of the cluster/ collective: </a:t>
            </a:r>
          </a:p>
          <a:p>
            <a:pPr>
              <a:lnSpc>
                <a:spcPct val="107000"/>
              </a:lnSpc>
              <a:spcAft>
                <a:spcPts val="846"/>
              </a:spcAft>
            </a:pPr>
            <a:r>
              <a:rPr lang="en-US" dirty="0">
                <a:effectLst/>
                <a:ea typeface="Calibri" panose="020F0502020204030204" pitchFamily="34" charset="0"/>
                <a:cs typeface="Times New Roman" panose="02020603050405020304" pitchFamily="18" charset="0"/>
              </a:rPr>
              <a:t>Inter-company measures are joint planning, such as the supply of regenerative electricity or the use and storage of waste heat. Other measures include the reduction of traffic and the promotion of climate-friendly mobility, the recycling and exchange of residual materials, and the improvement of the microclimate through greening and rainwater infiltration. </a:t>
            </a:r>
            <a:endParaRPr lang="en-GB" dirty="0">
              <a:effectLst/>
              <a:ea typeface="Calibri" panose="020F0502020204030204" pitchFamily="34" charset="0"/>
              <a:cs typeface="Times New Roman" panose="02020603050405020304" pitchFamily="18" charset="0"/>
            </a:endParaRPr>
          </a:p>
          <a:p>
            <a:pPr marL="181240" indent="-181240">
              <a:lnSpc>
                <a:spcPct val="107000"/>
              </a:lnSpc>
              <a:buFont typeface="Arial" panose="020B0604020202020204" pitchFamily="34" charset="0"/>
              <a:buChar char="•"/>
            </a:pPr>
            <a:r>
              <a:rPr lang="en-US" dirty="0">
                <a:effectLst/>
                <a:ea typeface="Calibri" panose="020F0502020204030204" pitchFamily="34" charset="0"/>
                <a:cs typeface="Times New Roman" panose="02020603050405020304" pitchFamily="18" charset="0"/>
              </a:rPr>
              <a:t>Cooperation with an energy service supplier</a:t>
            </a:r>
            <a:endParaRPr lang="en-GB" dirty="0">
              <a:effectLst/>
              <a:ea typeface="Calibri" panose="020F0502020204030204" pitchFamily="34" charset="0"/>
              <a:cs typeface="Times New Roman" panose="02020603050405020304" pitchFamily="18" charset="0"/>
            </a:endParaRP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Organizing Energy Efficiency Weeks </a:t>
            </a: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20 charging stations have already been installed or are planned in the industrial area. 10 e-vehicles have been purchased so far, and the purchase of more e-vehicles is planned.</a:t>
            </a: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Over 10,000 square metres of photovoltaic surfaces have been installed by the companies.</a:t>
            </a: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Analysis on resource efficiency potentials in industrial estates with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as a case study.</a:t>
            </a:r>
          </a:p>
          <a:p>
            <a:pPr marL="181240" indent="-181240">
              <a:lnSpc>
                <a:spcPct val="107000"/>
              </a:lnSpc>
              <a:spcAft>
                <a:spcPts val="846"/>
              </a:spcAft>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Nemo </a:t>
            </a:r>
            <a:r>
              <a:rPr lang="en-GB" dirty="0" err="1">
                <a:effectLst/>
                <a:ea typeface="Calibri" panose="020F0502020204030204" pitchFamily="34" charset="0"/>
                <a:cs typeface="Times New Roman" panose="02020603050405020304" pitchFamily="18" charset="0"/>
              </a:rPr>
              <a:t>Aktiv</a:t>
            </a:r>
            <a:r>
              <a:rPr lang="en-GB" dirty="0">
                <a:effectLst/>
                <a:ea typeface="Calibri" panose="020F0502020204030204" pitchFamily="34" charset="0"/>
                <a:cs typeface="Times New Roman" panose="02020603050405020304" pitchFamily="18" charset="0"/>
              </a:rPr>
              <a:t>: development of an App to encourage employees to be more conscious of waste and energy in their daily lives.</a:t>
            </a:r>
          </a:p>
          <a:p>
            <a:pPr>
              <a:lnSpc>
                <a:spcPct val="107000"/>
              </a:lnSpc>
              <a:spcAft>
                <a:spcPts val="846"/>
              </a:spcAft>
            </a:pPr>
            <a:endParaRPr lang="en-GB" dirty="0">
              <a:effectLst/>
              <a:ea typeface="Calibri" panose="020F0502020204030204" pitchFamily="34" charset="0"/>
              <a:cs typeface="Times New Roman" panose="02020603050405020304" pitchFamily="18" charset="0"/>
            </a:endParaRPr>
          </a:p>
          <a:p>
            <a:pPr>
              <a:lnSpc>
                <a:spcPct val="107000"/>
              </a:lnSpc>
              <a:spcAft>
                <a:spcPts val="846"/>
              </a:spcAft>
            </a:pPr>
            <a:r>
              <a:rPr lang="en-US" dirty="0">
                <a:effectLst/>
                <a:ea typeface="Calibri" panose="020F0502020204030204" pitchFamily="34" charset="0"/>
                <a:cs typeface="Times New Roman" panose="02020603050405020304" pitchFamily="18" charset="0"/>
              </a:rPr>
              <a:t>Some best practices:</a:t>
            </a:r>
            <a:endParaRPr lang="en-GB" dirty="0">
              <a:effectLst/>
              <a:ea typeface="Calibri" panose="020F0502020204030204" pitchFamily="34" charset="0"/>
              <a:cs typeface="Times New Roman" panose="02020603050405020304" pitchFamily="18" charset="0"/>
            </a:endParaRP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OEHME </a:t>
            </a:r>
            <a:r>
              <a:rPr lang="en-GB" dirty="0" err="1">
                <a:effectLst/>
                <a:ea typeface="Calibri" panose="020F0502020204030204" pitchFamily="34" charset="0"/>
                <a:cs typeface="Times New Roman" panose="02020603050405020304" pitchFamily="18" charset="0"/>
              </a:rPr>
              <a:t>Technische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Kunststoffteile</a:t>
            </a:r>
            <a:r>
              <a:rPr lang="en-GB" dirty="0">
                <a:effectLst/>
                <a:ea typeface="Calibri" panose="020F0502020204030204" pitchFamily="34" charset="0"/>
                <a:cs typeface="Times New Roman" panose="02020603050405020304" pitchFamily="18" charset="0"/>
              </a:rPr>
              <a:t> GmbH - New production and office building, </a:t>
            </a:r>
            <a:r>
              <a:rPr lang="en-GB" dirty="0" err="1">
                <a:effectLst/>
                <a:ea typeface="Calibri" panose="020F0502020204030204" pitchFamily="34" charset="0"/>
                <a:cs typeface="Times New Roman" panose="02020603050405020304" pitchFamily="18" charset="0"/>
              </a:rPr>
              <a:t>Sperenberger</a:t>
            </a:r>
            <a:r>
              <a:rPr lang="en-GB" dirty="0">
                <a:effectLst/>
                <a:ea typeface="Calibri" panose="020F0502020204030204" pitchFamily="34" charset="0"/>
                <a:cs typeface="Times New Roman" panose="02020603050405020304" pitchFamily="18" charset="0"/>
              </a:rPr>
              <a:t> Strasse 10a, 12277 Berlin: New building in wood hybrid construction with heat recovery and LED lighting with 4,800m².</a:t>
            </a:r>
          </a:p>
          <a:p>
            <a:pPr marL="181240" indent="-181240">
              <a:lnSpc>
                <a:spcPct val="107000"/>
              </a:lnSpc>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Märkische</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Kiste</a:t>
            </a:r>
            <a:r>
              <a:rPr lang="en-GB" dirty="0">
                <a:effectLst/>
                <a:ea typeface="Calibri" panose="020F0502020204030204" pitchFamily="34" charset="0"/>
                <a:cs typeface="Times New Roman" panose="02020603050405020304" pitchFamily="18" charset="0"/>
              </a:rPr>
              <a:t> GmbH will save 88% CO</a:t>
            </a:r>
            <a:r>
              <a:rPr lang="en-GB" baseline="-25000" dirty="0">
                <a:effectLst/>
                <a:ea typeface="Calibri" panose="020F0502020204030204" pitchFamily="34" charset="0"/>
                <a:cs typeface="Times New Roman" panose="02020603050405020304" pitchFamily="18" charset="0"/>
              </a:rPr>
              <a:t>2</a:t>
            </a:r>
            <a:r>
              <a:rPr lang="en-GB" dirty="0">
                <a:effectLst/>
                <a:ea typeface="Calibri" panose="020F0502020204030204" pitchFamily="34" charset="0"/>
                <a:cs typeface="Times New Roman" panose="02020603050405020304" pitchFamily="18" charset="0"/>
              </a:rPr>
              <a:t> in the future through current investments. In detail, the lighting was optimised through the use of LEDs, the company's own power supply was reduced through photovoltaics and the heat supply was improved through a new pellet boiler.</a:t>
            </a:r>
          </a:p>
          <a:p>
            <a:pPr marL="181240" indent="-181240">
              <a:lnSpc>
                <a:spcPct val="107000"/>
              </a:lnSpc>
              <a:buFont typeface="Arial" panose="020B0604020202020204" pitchFamily="34" charset="0"/>
              <a:buChar char="•"/>
            </a:pPr>
            <a:r>
              <a:rPr lang="en-GB" dirty="0">
                <a:effectLst/>
                <a:ea typeface="Calibri" panose="020F0502020204030204" pitchFamily="34" charset="0"/>
                <a:cs typeface="Times New Roman" panose="02020603050405020304" pitchFamily="18" charset="0"/>
              </a:rPr>
              <a:t>INDIA-DREUSICKE Berlin - manufacturing and office building </a:t>
            </a:r>
            <a:r>
              <a:rPr lang="en-GB" dirty="0" err="1">
                <a:effectLst/>
                <a:ea typeface="Calibri" panose="020F0502020204030204" pitchFamily="34" charset="0"/>
                <a:cs typeface="Times New Roman" panose="02020603050405020304" pitchFamily="18" charset="0"/>
              </a:rPr>
              <a:t>Nunsdorfer</a:t>
            </a:r>
            <a:r>
              <a:rPr lang="en-GB" dirty="0">
                <a:effectLst/>
                <a:ea typeface="Calibri" panose="020F0502020204030204" pitchFamily="34" charset="0"/>
                <a:cs typeface="Times New Roman" panose="02020603050405020304" pitchFamily="18" charset="0"/>
              </a:rPr>
              <a:t> Ring 17, 12277 Berlin, new construction of a zero-energy factory: building heating of a 7,800m² building exclusively with heat recovery, rainwater retention, automatic lighting control, LED outdoor lighting</a:t>
            </a:r>
          </a:p>
          <a:p>
            <a:pPr marL="181240" indent="-181240">
              <a:lnSpc>
                <a:spcPct val="107000"/>
              </a:lnSpc>
              <a:spcAft>
                <a:spcPts val="846"/>
              </a:spcAft>
              <a:buFont typeface="Arial" panose="020B0604020202020204" pitchFamily="34" charset="0"/>
              <a:buChar char="•"/>
            </a:pPr>
            <a:r>
              <a:rPr lang="en-GB" dirty="0" err="1">
                <a:effectLst/>
                <a:ea typeface="Calibri" panose="020F0502020204030204" pitchFamily="34" charset="0"/>
                <a:cs typeface="Times New Roman" panose="02020603050405020304" pitchFamily="18" charset="0"/>
              </a:rPr>
              <a:t>Klosterfrau</a:t>
            </a:r>
            <a:r>
              <a:rPr lang="en-GB" dirty="0">
                <a:effectLst/>
                <a:ea typeface="Calibri" panose="020F0502020204030204" pitchFamily="34" charset="0"/>
                <a:cs typeface="Times New Roman" panose="02020603050405020304" pitchFamily="18" charset="0"/>
              </a:rPr>
              <a:t> Berlin GmbH - production and office building, </a:t>
            </a:r>
            <a:r>
              <a:rPr lang="en-GB" dirty="0" err="1">
                <a:effectLst/>
                <a:ea typeface="Calibri" panose="020F0502020204030204" pitchFamily="34" charset="0"/>
                <a:cs typeface="Times New Roman" panose="02020603050405020304" pitchFamily="18" charset="0"/>
              </a:rPr>
              <a:t>Motzener</a:t>
            </a:r>
            <a:r>
              <a:rPr lang="en-GB" dirty="0">
                <a:effectLst/>
                <a:ea typeface="Calibri" panose="020F0502020204030204" pitchFamily="34" charset="0"/>
                <a:cs typeface="Times New Roman" panose="02020603050405020304" pitchFamily="18" charset="0"/>
              </a:rPr>
              <a:t> </a:t>
            </a:r>
            <a:r>
              <a:rPr lang="en-GB" dirty="0" err="1">
                <a:effectLst/>
                <a:ea typeface="Calibri" panose="020F0502020204030204" pitchFamily="34" charset="0"/>
                <a:cs typeface="Times New Roman" panose="02020603050405020304" pitchFamily="18" charset="0"/>
              </a:rPr>
              <a:t>Straße</a:t>
            </a:r>
            <a:r>
              <a:rPr lang="en-GB" dirty="0">
                <a:effectLst/>
                <a:ea typeface="Calibri" panose="020F0502020204030204" pitchFamily="34" charset="0"/>
                <a:cs typeface="Times New Roman" panose="02020603050405020304" pitchFamily="18" charset="0"/>
              </a:rPr>
              <a:t> 41,12277 Berlin: facade insulation of a building from the early 1970s</a:t>
            </a:r>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50</a:t>
            </a:fld>
            <a:endParaRPr lang="de-DE"/>
          </a:p>
        </p:txBody>
      </p:sp>
    </p:spTree>
    <p:extLst>
      <p:ext uri="{BB962C8B-B14F-4D97-AF65-F5344CB8AC3E}">
        <p14:creationId xmlns:p14="http://schemas.microsoft.com/office/powerpoint/2010/main" val="40792839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a:xfrm>
            <a:off x="731520" y="4620578"/>
            <a:ext cx="6254166" cy="4604359"/>
          </a:xfrm>
        </p:spPr>
        <p:txBody>
          <a:bodyPr/>
          <a:lstStyle/>
          <a:p>
            <a:r>
              <a:rPr lang="en-US" sz="1100" dirty="0" err="1">
                <a:ea typeface="Calibri" panose="020F0502020204030204" pitchFamily="34" charset="0"/>
                <a:cs typeface="Times New Roman" panose="02020603050405020304" pitchFamily="18" charset="0"/>
              </a:rPr>
              <a:t>EENet</a:t>
            </a:r>
            <a:r>
              <a:rPr lang="en-US" sz="1100" dirty="0">
                <a:ea typeface="Calibri" panose="020F0502020204030204" pitchFamily="34" charset="0"/>
                <a:cs typeface="Times New Roman" panose="02020603050405020304" pitchFamily="18" charset="0"/>
              </a:rPr>
              <a:t> (for detailed information, see below)</a:t>
            </a:r>
          </a:p>
          <a:p>
            <a:pPr marL="181240" indent="-181240">
              <a:buFontTx/>
              <a:buChar char="-"/>
            </a:pPr>
            <a:r>
              <a:rPr lang="en-US" sz="1100" dirty="0">
                <a:ea typeface="Calibri" panose="020F0502020204030204" pitchFamily="34" charset="0"/>
                <a:cs typeface="Times New Roman" panose="02020603050405020304" pitchFamily="18" charset="0"/>
              </a:rPr>
              <a:t>About 35 small energy efficiency networks with 8-12 SMEs per network</a:t>
            </a:r>
          </a:p>
          <a:p>
            <a:pPr marL="181240" indent="-181240">
              <a:buFontTx/>
              <a:buChar char="-"/>
            </a:pPr>
            <a:r>
              <a:rPr lang="en-US" sz="1100" dirty="0">
                <a:ea typeface="Calibri" panose="020F0502020204030204" pitchFamily="34" charset="0"/>
                <a:cs typeface="Times New Roman" panose="02020603050405020304" pitchFamily="18" charset="0"/>
              </a:rPr>
              <a:t>Increase energy efficiency with at least 15%</a:t>
            </a:r>
          </a:p>
          <a:p>
            <a:pPr marL="181240" indent="-181240">
              <a:buFontTx/>
              <a:buChar char="-"/>
            </a:pPr>
            <a:r>
              <a:rPr lang="en-US" sz="1100" dirty="0">
                <a:ea typeface="Calibri" panose="020F0502020204030204" pitchFamily="34" charset="0"/>
                <a:cs typeface="Times New Roman" panose="02020603050405020304" pitchFamily="18" charset="0"/>
              </a:rPr>
              <a:t>Key results and conclusions – both technical and organizational measures important, long-term collaboration key (see below)</a:t>
            </a:r>
          </a:p>
          <a:p>
            <a:pPr marL="181240" indent="-181240">
              <a:buFontTx/>
              <a:buChar char="-"/>
            </a:pPr>
            <a:r>
              <a:rPr lang="en-US" sz="1100" dirty="0">
                <a:ea typeface="Calibri" panose="020F0502020204030204" pitchFamily="34" charset="0"/>
                <a:cs typeface="Times New Roman" panose="02020603050405020304" pitchFamily="18" charset="0"/>
              </a:rPr>
              <a:t>Activities and services</a:t>
            </a:r>
          </a:p>
          <a:p>
            <a:pPr marL="664546" lvl="1" indent="-181240">
              <a:buFont typeface="Arial" panose="020B0604020202020204" pitchFamily="34" charset="0"/>
              <a:buChar char="•"/>
            </a:pPr>
            <a:r>
              <a:rPr lang="en-US" sz="1100" b="1" dirty="0">
                <a:ea typeface="Calibri" panose="020F0502020204030204" pitchFamily="34" charset="0"/>
                <a:cs typeface="Times New Roman" panose="02020603050405020304" pitchFamily="18" charset="0"/>
              </a:rPr>
              <a:t>Common targets</a:t>
            </a:r>
            <a:r>
              <a:rPr lang="en-US" sz="1100" dirty="0">
                <a:ea typeface="Calibri" panose="020F0502020204030204" pitchFamily="34" charset="0"/>
                <a:cs typeface="Times New Roman" panose="02020603050405020304" pitchFamily="18" charset="0"/>
              </a:rPr>
              <a:t>, developed together</a:t>
            </a:r>
          </a:p>
          <a:p>
            <a:pPr marL="664546" lvl="1" indent="-181240">
              <a:buFont typeface="Arial" panose="020B0604020202020204" pitchFamily="34" charset="0"/>
              <a:buChar char="•"/>
            </a:pPr>
            <a:r>
              <a:rPr lang="en-US" sz="1100" dirty="0">
                <a:ea typeface="Calibri" panose="020F0502020204030204" pitchFamily="34" charset="0"/>
                <a:cs typeface="Times New Roman" panose="02020603050405020304" pitchFamily="18" charset="0"/>
              </a:rPr>
              <a:t>Energy audits made and </a:t>
            </a:r>
            <a:r>
              <a:rPr lang="en-US" sz="1100" b="1" dirty="0">
                <a:ea typeface="Calibri" panose="020F0502020204030204" pitchFamily="34" charset="0"/>
                <a:cs typeface="Times New Roman" panose="02020603050405020304" pitchFamily="18" charset="0"/>
              </a:rPr>
              <a:t>followed-up</a:t>
            </a:r>
            <a:r>
              <a:rPr lang="en-US" sz="1100" dirty="0">
                <a:ea typeface="Calibri" panose="020F0502020204030204" pitchFamily="34" charset="0"/>
                <a:cs typeface="Times New Roman" panose="02020603050405020304" pitchFamily="18" charset="0"/>
              </a:rPr>
              <a:t> during the project</a:t>
            </a:r>
          </a:p>
          <a:p>
            <a:pPr marL="664546" lvl="1" indent="-181240">
              <a:buFont typeface="Arial" panose="020B0604020202020204" pitchFamily="34" charset="0"/>
              <a:buChar char="•"/>
            </a:pPr>
            <a:r>
              <a:rPr lang="en-US" sz="1100" b="1" dirty="0">
                <a:ea typeface="Calibri" panose="020F0502020204030204" pitchFamily="34" charset="0"/>
                <a:cs typeface="Times New Roman" panose="02020603050405020304" pitchFamily="18" charset="0"/>
              </a:rPr>
              <a:t>Exchange of experience </a:t>
            </a:r>
            <a:r>
              <a:rPr lang="en-US" sz="1100" dirty="0">
                <a:ea typeface="Calibri" panose="020F0502020204030204" pitchFamily="34" charset="0"/>
                <a:cs typeface="Times New Roman" panose="02020603050405020304" pitchFamily="18" charset="0"/>
              </a:rPr>
              <a:t>and good results between SMEs – regular meetings, study visits etc.</a:t>
            </a:r>
          </a:p>
          <a:p>
            <a:pPr marL="664546" lvl="1" indent="-181240">
              <a:buFont typeface="Arial" panose="020B0604020202020204" pitchFamily="34" charset="0"/>
              <a:buChar char="•"/>
            </a:pPr>
            <a:r>
              <a:rPr lang="en-US" sz="1100" b="1" dirty="0">
                <a:ea typeface="Calibri" panose="020F0502020204030204" pitchFamily="34" charset="0"/>
                <a:cs typeface="Times New Roman" panose="02020603050405020304" pitchFamily="18" charset="0"/>
              </a:rPr>
              <a:t>Support</a:t>
            </a:r>
            <a:r>
              <a:rPr lang="en-US" sz="1100" dirty="0">
                <a:ea typeface="Calibri" panose="020F0502020204030204" pitchFamily="34" charset="0"/>
                <a:cs typeface="Times New Roman" panose="02020603050405020304" pitchFamily="18" charset="0"/>
              </a:rPr>
              <a:t> from a coordinator and energy experts (together forming the Trusted Partner functions)</a:t>
            </a:r>
          </a:p>
          <a:p>
            <a:pPr marL="664546" lvl="1" indent="-181240">
              <a:buFont typeface="Arial" panose="020B0604020202020204" pitchFamily="34" charset="0"/>
              <a:buChar char="•"/>
            </a:pPr>
            <a:r>
              <a:rPr lang="en-US" sz="1100" b="1" dirty="0">
                <a:ea typeface="Calibri" panose="020F0502020204030204" pitchFamily="34" charset="0"/>
                <a:cs typeface="Times New Roman" panose="02020603050405020304" pitchFamily="18" charset="0"/>
              </a:rPr>
              <a:t>Long-term</a:t>
            </a:r>
            <a:r>
              <a:rPr lang="en-US" sz="1100" dirty="0">
                <a:ea typeface="Calibri" panose="020F0502020204030204" pitchFamily="34" charset="0"/>
                <a:cs typeface="Times New Roman" panose="02020603050405020304" pitchFamily="18" charset="0"/>
              </a:rPr>
              <a:t> collaboration</a:t>
            </a:r>
          </a:p>
          <a:p>
            <a:pPr marL="664546" lvl="1" indent="-181240">
              <a:buFontTx/>
              <a:buChar char="-"/>
            </a:pPr>
            <a:endParaRPr lang="en-US" sz="1100" dirty="0">
              <a:ea typeface="Calibri" panose="020F0502020204030204" pitchFamily="34" charset="0"/>
              <a:cs typeface="Times New Roman" panose="02020603050405020304" pitchFamily="18" charset="0"/>
            </a:endParaRPr>
          </a:p>
          <a:p>
            <a:r>
              <a:rPr lang="en-US" sz="1100" dirty="0">
                <a:ea typeface="Calibri" panose="020F0502020204030204" pitchFamily="34" charset="0"/>
                <a:cs typeface="Times New Roman" panose="02020603050405020304" pitchFamily="18" charset="0"/>
              </a:rPr>
              <a:t>Energy Efficiency Networks (</a:t>
            </a:r>
            <a:r>
              <a:rPr lang="en-US" sz="1100" dirty="0" err="1">
                <a:ea typeface="Calibri" panose="020F0502020204030204" pitchFamily="34" charset="0"/>
                <a:cs typeface="Times New Roman" panose="02020603050405020304" pitchFamily="18" charset="0"/>
              </a:rPr>
              <a:t>EENet</a:t>
            </a:r>
            <a:r>
              <a:rPr lang="en-US" sz="1100" dirty="0">
                <a:ea typeface="Calibri" panose="020F0502020204030204" pitchFamily="34" charset="0"/>
                <a:cs typeface="Times New Roman" panose="02020603050405020304" pitchFamily="18" charset="0"/>
              </a:rPr>
              <a:t>) gave results:</a:t>
            </a:r>
          </a:p>
          <a:p>
            <a:pPr marL="181240" indent="-181240">
              <a:buFontTx/>
              <a:buChar char="-"/>
            </a:pPr>
            <a:r>
              <a:rPr lang="en-US" sz="1100" dirty="0">
                <a:ea typeface="Calibri" panose="020F0502020204030204" pitchFamily="34" charset="0"/>
                <a:cs typeface="Times New Roman" panose="02020603050405020304" pitchFamily="18" charset="0"/>
              </a:rPr>
              <a:t>Increased efficiency by up to 30% (average 14%) – at network level (example of one single company in the networks that saved 74 % and 100000€/year)</a:t>
            </a:r>
          </a:p>
          <a:p>
            <a:pPr marL="181240" indent="-181240">
              <a:buFontTx/>
              <a:buChar char="-"/>
            </a:pPr>
            <a:r>
              <a:rPr lang="en-US" sz="1100" dirty="0">
                <a:ea typeface="Calibri" panose="020F0502020204030204" pitchFamily="34" charset="0"/>
                <a:cs typeface="Times New Roman" panose="02020603050405020304" pitchFamily="18" charset="0"/>
              </a:rPr>
              <a:t>Decreased energy costs</a:t>
            </a:r>
          </a:p>
          <a:p>
            <a:pPr marL="181240" indent="-181240">
              <a:buFontTx/>
              <a:buChar char="-"/>
            </a:pPr>
            <a:r>
              <a:rPr lang="en-US" sz="1100" dirty="0">
                <a:ea typeface="Calibri" panose="020F0502020204030204" pitchFamily="34" charset="0"/>
                <a:cs typeface="Times New Roman" panose="02020603050405020304" pitchFamily="18" charset="0"/>
              </a:rPr>
              <a:t>More than 2000 technical AND organizational measures implemented</a:t>
            </a:r>
          </a:p>
          <a:p>
            <a:pPr marL="181240" indent="-181240">
              <a:buFontTx/>
              <a:buChar char="-"/>
            </a:pPr>
            <a:r>
              <a:rPr lang="en-US" sz="1100" dirty="0">
                <a:ea typeface="Calibri" panose="020F0502020204030204" pitchFamily="34" charset="0"/>
                <a:cs typeface="Times New Roman" panose="02020603050405020304" pitchFamily="18" charset="0"/>
              </a:rPr>
              <a:t>A majority of SMEs involved ranked the collective networks as a “good” or “very good” way of receiving support</a:t>
            </a:r>
          </a:p>
          <a:p>
            <a:pPr marL="181240" indent="-181240">
              <a:buFontTx/>
              <a:buChar char="-"/>
            </a:pPr>
            <a:r>
              <a:rPr lang="en-US" sz="1100" dirty="0">
                <a:ea typeface="Calibri" panose="020F0502020204030204" pitchFamily="34" charset="0"/>
                <a:cs typeface="Times New Roman" panose="02020603050405020304" pitchFamily="18" charset="0"/>
              </a:rPr>
              <a:t>Improved network and collaboration between SMEs and with supporting stakeholders – new business opportunities (in some cases)</a:t>
            </a:r>
          </a:p>
          <a:p>
            <a:pPr marL="181240" indent="-181240">
              <a:buFontTx/>
              <a:buChar char="-"/>
            </a:pPr>
            <a:endParaRPr lang="en-US" sz="1100" dirty="0">
              <a:ea typeface="Calibri" panose="020F0502020204030204" pitchFamily="34" charset="0"/>
              <a:cs typeface="Times New Roman" panose="02020603050405020304" pitchFamily="18" charset="0"/>
            </a:endParaRPr>
          </a:p>
          <a:p>
            <a:r>
              <a:rPr lang="en-US" sz="1100" dirty="0">
                <a:ea typeface="Calibri" panose="020F0502020204030204" pitchFamily="34" charset="0"/>
                <a:cs typeface="Times New Roman" panose="02020603050405020304" pitchFamily="18" charset="0"/>
              </a:rPr>
              <a:t>Reasons:</a:t>
            </a:r>
          </a:p>
          <a:p>
            <a:pPr marL="181240" indent="-181240">
              <a:buFontTx/>
              <a:buChar char="-"/>
            </a:pPr>
            <a:r>
              <a:rPr lang="en-US" sz="1100" b="1" dirty="0">
                <a:ea typeface="Calibri" panose="020F0502020204030204" pitchFamily="34" charset="0"/>
                <a:cs typeface="Times New Roman" panose="02020603050405020304" pitchFamily="18" charset="0"/>
              </a:rPr>
              <a:t>Common targets</a:t>
            </a:r>
            <a:r>
              <a:rPr lang="en-US" sz="1100" dirty="0">
                <a:ea typeface="Calibri" panose="020F0502020204030204" pitchFamily="34" charset="0"/>
                <a:cs typeface="Times New Roman" panose="02020603050405020304" pitchFamily="18" charset="0"/>
              </a:rPr>
              <a:t>, developed together</a:t>
            </a:r>
          </a:p>
          <a:p>
            <a:pPr marL="181240" indent="-181240">
              <a:buFontTx/>
              <a:buChar char="-"/>
            </a:pPr>
            <a:r>
              <a:rPr lang="en-US" sz="1100" dirty="0">
                <a:ea typeface="Calibri" panose="020F0502020204030204" pitchFamily="34" charset="0"/>
                <a:cs typeface="Times New Roman" panose="02020603050405020304" pitchFamily="18" charset="0"/>
              </a:rPr>
              <a:t>Energy audits made and </a:t>
            </a:r>
            <a:r>
              <a:rPr lang="en-US" sz="1100" b="1" dirty="0">
                <a:ea typeface="Calibri" panose="020F0502020204030204" pitchFamily="34" charset="0"/>
                <a:cs typeface="Times New Roman" panose="02020603050405020304" pitchFamily="18" charset="0"/>
              </a:rPr>
              <a:t>followed-up</a:t>
            </a:r>
            <a:r>
              <a:rPr lang="en-US" sz="1100" dirty="0">
                <a:ea typeface="Calibri" panose="020F0502020204030204" pitchFamily="34" charset="0"/>
                <a:cs typeface="Times New Roman" panose="02020603050405020304" pitchFamily="18" charset="0"/>
              </a:rPr>
              <a:t> during the project</a:t>
            </a:r>
          </a:p>
          <a:p>
            <a:pPr marL="181240" indent="-181240">
              <a:buFontTx/>
              <a:buChar char="-"/>
            </a:pPr>
            <a:r>
              <a:rPr lang="en-US" sz="1100" b="1" dirty="0">
                <a:ea typeface="Calibri" panose="020F0502020204030204" pitchFamily="34" charset="0"/>
                <a:cs typeface="Times New Roman" panose="02020603050405020304" pitchFamily="18" charset="0"/>
              </a:rPr>
              <a:t>Exchange of experience </a:t>
            </a:r>
            <a:r>
              <a:rPr lang="en-US" sz="1100" dirty="0">
                <a:ea typeface="Calibri" panose="020F0502020204030204" pitchFamily="34" charset="0"/>
                <a:cs typeface="Times New Roman" panose="02020603050405020304" pitchFamily="18" charset="0"/>
              </a:rPr>
              <a:t>and good results between SMEs – regular meetings, study visits etc.</a:t>
            </a:r>
          </a:p>
          <a:p>
            <a:pPr marL="181240" indent="-181240">
              <a:buFontTx/>
              <a:buChar char="-"/>
            </a:pPr>
            <a:r>
              <a:rPr lang="en-US" sz="1100" b="1" dirty="0">
                <a:ea typeface="Calibri" panose="020F0502020204030204" pitchFamily="34" charset="0"/>
                <a:cs typeface="Times New Roman" panose="02020603050405020304" pitchFamily="18" charset="0"/>
              </a:rPr>
              <a:t>Support</a:t>
            </a:r>
            <a:r>
              <a:rPr lang="en-US" sz="1100" dirty="0">
                <a:ea typeface="Calibri" panose="020F0502020204030204" pitchFamily="34" charset="0"/>
                <a:cs typeface="Times New Roman" panose="02020603050405020304" pitchFamily="18" charset="0"/>
              </a:rPr>
              <a:t> from a coordinator and energy experts (together forming the Trusted Partner functions)</a:t>
            </a:r>
          </a:p>
          <a:p>
            <a:pPr marL="181240" indent="-181240">
              <a:buFontTx/>
              <a:buChar char="-"/>
            </a:pPr>
            <a:r>
              <a:rPr lang="en-US" sz="1100" b="1" dirty="0">
                <a:ea typeface="Calibri" panose="020F0502020204030204" pitchFamily="34" charset="0"/>
                <a:cs typeface="Times New Roman" panose="02020603050405020304" pitchFamily="18" charset="0"/>
              </a:rPr>
              <a:t>Long-term</a:t>
            </a:r>
            <a:r>
              <a:rPr lang="en-US" sz="1100" dirty="0">
                <a:ea typeface="Calibri" panose="020F0502020204030204" pitchFamily="34" charset="0"/>
                <a:cs typeface="Times New Roman" panose="02020603050405020304" pitchFamily="18" charset="0"/>
              </a:rPr>
              <a:t> collaboration</a:t>
            </a:r>
          </a:p>
          <a:p>
            <a:pPr marL="181240" indent="-181240">
              <a:buFontTx/>
              <a:buChar char="-"/>
            </a:pPr>
            <a:endParaRPr lang="en-US" sz="1100" dirty="0">
              <a:ea typeface="Calibri" panose="020F0502020204030204" pitchFamily="34" charset="0"/>
              <a:cs typeface="Times New Roman" panose="02020603050405020304" pitchFamily="18" charset="0"/>
            </a:endParaRPr>
          </a:p>
          <a:p>
            <a:r>
              <a:rPr lang="en-US" sz="1100" u="sng" dirty="0">
                <a:ea typeface="Calibri" panose="020F0502020204030204" pitchFamily="34" charset="0"/>
                <a:cs typeface="Times New Roman" panose="02020603050405020304" pitchFamily="18" charset="0"/>
              </a:rPr>
              <a:t>Further background information:</a:t>
            </a:r>
          </a:p>
          <a:p>
            <a:r>
              <a:rPr lang="en-US" sz="1100" dirty="0">
                <a:ea typeface="Calibri" panose="020F0502020204030204" pitchFamily="34" charset="0"/>
                <a:cs typeface="Times New Roman" panose="02020603050405020304" pitchFamily="18" charset="0"/>
              </a:rPr>
              <a:t>Energy Efficiency Networks (</a:t>
            </a:r>
            <a:r>
              <a:rPr lang="en-US" sz="1100" dirty="0" err="1">
                <a:ea typeface="Calibri" panose="020F0502020204030204" pitchFamily="34" charset="0"/>
                <a:cs typeface="Times New Roman" panose="02020603050405020304" pitchFamily="18" charset="0"/>
              </a:rPr>
              <a:t>EENet</a:t>
            </a:r>
            <a:r>
              <a:rPr lang="en-US" sz="1100" dirty="0">
                <a:ea typeface="Calibri" panose="020F0502020204030204" pitchFamily="34" charset="0"/>
                <a:cs typeface="Times New Roman" panose="02020603050405020304" pitchFamily="18" charset="0"/>
              </a:rPr>
              <a:t>) is a Swedish national initiative. Within the </a:t>
            </a:r>
            <a:r>
              <a:rPr lang="en-US" sz="1100" dirty="0" err="1">
                <a:ea typeface="Calibri" panose="020F0502020204030204" pitchFamily="34" charset="0"/>
                <a:cs typeface="Times New Roman" panose="02020603050405020304" pitchFamily="18" charset="0"/>
              </a:rPr>
              <a:t>EENet</a:t>
            </a:r>
            <a:r>
              <a:rPr lang="en-US" sz="1100" dirty="0">
                <a:ea typeface="Calibri" panose="020F0502020204030204" pitchFamily="34" charset="0"/>
                <a:cs typeface="Times New Roman" panose="02020603050405020304" pitchFamily="18" charset="0"/>
              </a:rPr>
              <a:t> initiative, local/regional energy efficiency networks (consisting of 8 - 12 SMEs) were initiated, set-up and run for about four years. The networks are run by regional coordinators (acting as Trusted Partners), who organize network meetings, act as important motivator and support the companies in their energy efficiency work at a more general level. </a:t>
            </a:r>
            <a:r>
              <a:rPr lang="en-GB" sz="1100" b="0" i="0" dirty="0">
                <a:solidFill>
                  <a:srgbClr val="222222"/>
                </a:solidFill>
                <a:effectLst/>
              </a:rPr>
              <a:t>Since the project started in 2016, more than 300 small and medium-sized companies in different collaborating networks have received advice and support on how they can reduce their energy use. In total, the project led to 14 percent energy efficiency improvements, energy savings of up to 30 percent and reduced energy costs by 20 percent. In t</a:t>
            </a:r>
            <a:r>
              <a:rPr lang="en-GB" sz="1100" b="0" i="0" dirty="0">
                <a:solidFill>
                  <a:srgbClr val="767676"/>
                </a:solidFill>
                <a:effectLst/>
              </a:rPr>
              <a:t>otal 2,274 measures have been implemented.</a:t>
            </a:r>
            <a:endParaRPr lang="en-US" sz="1100" dirty="0">
              <a:ea typeface="Calibri" panose="020F0502020204030204" pitchFamily="34" charset="0"/>
              <a:cs typeface="Times New Roman" panose="02020603050405020304" pitchFamily="18" charset="0"/>
            </a:endParaRPr>
          </a:p>
        </p:txBody>
      </p:sp>
      <p:sp>
        <p:nvSpPr>
          <p:cNvPr id="4" name="Platshållare för bildnummer 3"/>
          <p:cNvSpPr>
            <a:spLocks noGrp="1"/>
          </p:cNvSpPr>
          <p:nvPr>
            <p:ph type="sldNum" sz="quarter" idx="5"/>
          </p:nvPr>
        </p:nvSpPr>
        <p:spPr/>
        <p:txBody>
          <a:bodyPr/>
          <a:lstStyle/>
          <a:p>
            <a:fld id="{FC42A464-CEEB-46BE-BA78-99FAC69E9C00}" type="slidenum">
              <a:rPr lang="de-DE" smtClean="0"/>
              <a:t>51</a:t>
            </a:fld>
            <a:endParaRPr lang="de-DE"/>
          </a:p>
        </p:txBody>
      </p:sp>
    </p:spTree>
    <p:extLst>
      <p:ext uri="{BB962C8B-B14F-4D97-AF65-F5344CB8AC3E}">
        <p14:creationId xmlns:p14="http://schemas.microsoft.com/office/powerpoint/2010/main" val="2130306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nl-NL" dirty="0">
                <a:cs typeface="Calibri"/>
              </a:rPr>
              <a:t>More concretely this training session is about</a:t>
            </a:r>
          </a:p>
          <a:p>
            <a:pPr marL="181240" indent="-181240">
              <a:buFont typeface="Arial"/>
              <a:buChar char="•"/>
            </a:pPr>
            <a:r>
              <a:rPr lang="en-US" dirty="0"/>
              <a:t>Setting and formulating the ambition and focus of the local energy collective</a:t>
            </a:r>
          </a:p>
          <a:p>
            <a:pPr marL="181240" indent="-181240">
              <a:buFont typeface="Arial"/>
              <a:buChar char="•"/>
            </a:pPr>
            <a:r>
              <a:rPr lang="en-US" dirty="0"/>
              <a:t>Tailoring the services and activities of the collective to the needs of the SMEs. </a:t>
            </a:r>
            <a:endParaRPr lang="en-US" dirty="0">
              <a:cs typeface="Calibri" panose="020F0502020204030204"/>
            </a:endParaRPr>
          </a:p>
          <a:p>
            <a:pPr marL="181240" indent="-181240">
              <a:buFont typeface="Arial"/>
              <a:buChar char="•"/>
            </a:pPr>
            <a:r>
              <a:rPr lang="en-US" dirty="0"/>
              <a:t>Motivating SMEs to (start) participating, by getting to know the SMEs </a:t>
            </a:r>
            <a:r>
              <a:rPr lang="sv-SE" dirty="0"/>
              <a:t>in the cluster</a:t>
            </a:r>
          </a:p>
          <a:p>
            <a:pPr marL="181240" indent="-181240">
              <a:buFont typeface="Arial"/>
              <a:buChar char="•"/>
            </a:pPr>
            <a:r>
              <a:rPr lang="sv-SE" dirty="0" err="1">
                <a:cs typeface="Calibri" panose="020F0502020204030204"/>
              </a:rPr>
              <a:t>Involving</a:t>
            </a:r>
            <a:r>
              <a:rPr lang="sv-SE" dirty="0">
                <a:cs typeface="Calibri" panose="020F0502020204030204"/>
              </a:rPr>
              <a:t> the right </a:t>
            </a:r>
            <a:r>
              <a:rPr lang="sv-SE" dirty="0" err="1">
                <a:cs typeface="Calibri" panose="020F0502020204030204"/>
              </a:rPr>
              <a:t>stakeholders</a:t>
            </a:r>
            <a:r>
              <a:rPr lang="sv-SE" dirty="0">
                <a:cs typeface="Calibri" panose="020F0502020204030204"/>
              </a:rPr>
              <a:t> to </a:t>
            </a:r>
            <a:r>
              <a:rPr lang="sv-SE" dirty="0" err="1">
                <a:cs typeface="Calibri" panose="020F0502020204030204"/>
              </a:rPr>
              <a:t>further</a:t>
            </a:r>
            <a:r>
              <a:rPr lang="sv-SE" dirty="0">
                <a:cs typeface="Calibri" panose="020F0502020204030204"/>
              </a:rPr>
              <a:t> support </a:t>
            </a:r>
            <a:r>
              <a:rPr lang="sv-SE" dirty="0" err="1">
                <a:cs typeface="Calibri" panose="020F0502020204030204"/>
              </a:rPr>
              <a:t>your</a:t>
            </a:r>
            <a:r>
              <a:rPr lang="sv-SE" dirty="0">
                <a:cs typeface="Calibri" panose="020F0502020204030204"/>
              </a:rPr>
              <a:t> </a:t>
            </a:r>
            <a:r>
              <a:rPr lang="sv-SE" dirty="0" err="1">
                <a:cs typeface="Calibri" panose="020F0502020204030204"/>
              </a:rPr>
              <a:t>work</a:t>
            </a:r>
            <a:r>
              <a:rPr lang="sv-SE" dirty="0">
                <a:cs typeface="Calibri" panose="020F0502020204030204"/>
              </a:rPr>
              <a:t> and the </a:t>
            </a:r>
            <a:r>
              <a:rPr lang="sv-SE" dirty="0" err="1">
                <a:cs typeface="Calibri" panose="020F0502020204030204"/>
              </a:rPr>
              <a:t>participating</a:t>
            </a:r>
            <a:r>
              <a:rPr lang="sv-SE" dirty="0">
                <a:cs typeface="Calibri" panose="020F0502020204030204"/>
              </a:rPr>
              <a:t> SMEs</a:t>
            </a:r>
          </a:p>
          <a:p>
            <a:pPr marL="181240" indent="-181240">
              <a:buFont typeface="Arial"/>
              <a:buChar char="•"/>
            </a:pPr>
            <a:endParaRPr lang="sv-SE" dirty="0">
              <a:cs typeface="Calibri" panose="020F0502020204030204"/>
            </a:endParaRPr>
          </a:p>
          <a:p>
            <a:r>
              <a:rPr lang="sv-SE" dirty="0">
                <a:cs typeface="Calibri" panose="020F0502020204030204"/>
              </a:rPr>
              <a:t>All </a:t>
            </a:r>
            <a:r>
              <a:rPr lang="sv-SE" dirty="0" err="1">
                <a:cs typeface="Calibri" panose="020F0502020204030204"/>
              </a:rPr>
              <a:t>of</a:t>
            </a:r>
            <a:r>
              <a:rPr lang="sv-SE" dirty="0">
                <a:cs typeface="Calibri" panose="020F0502020204030204"/>
              </a:rPr>
              <a:t> </a:t>
            </a:r>
            <a:r>
              <a:rPr lang="sv-SE" dirty="0" err="1">
                <a:cs typeface="Calibri" panose="020F0502020204030204"/>
              </a:rPr>
              <a:t>this</a:t>
            </a:r>
            <a:r>
              <a:rPr lang="sv-SE" dirty="0">
                <a:cs typeface="Calibri" panose="020F0502020204030204"/>
              </a:rPr>
              <a:t> </a:t>
            </a:r>
            <a:r>
              <a:rPr lang="sv-SE" dirty="0" err="1">
                <a:cs typeface="Calibri" panose="020F0502020204030204"/>
              </a:rPr>
              <a:t>you</a:t>
            </a:r>
            <a:r>
              <a:rPr lang="sv-SE" dirty="0">
                <a:cs typeface="Calibri" panose="020F0502020204030204"/>
              </a:rPr>
              <a:t> </a:t>
            </a:r>
            <a:r>
              <a:rPr lang="sv-SE" dirty="0" err="1">
                <a:cs typeface="Calibri" panose="020F0502020204030204"/>
              </a:rPr>
              <a:t>will</a:t>
            </a:r>
            <a:r>
              <a:rPr lang="sv-SE" dirty="0">
                <a:cs typeface="Calibri" panose="020F0502020204030204"/>
              </a:rPr>
              <a:t> </a:t>
            </a:r>
            <a:r>
              <a:rPr lang="sv-SE" dirty="0" err="1">
                <a:cs typeface="Calibri" panose="020F0502020204030204"/>
              </a:rPr>
              <a:t>want</a:t>
            </a:r>
            <a:r>
              <a:rPr lang="sv-SE" dirty="0">
                <a:cs typeface="Calibri" panose="020F0502020204030204"/>
              </a:rPr>
              <a:t> to do </a:t>
            </a:r>
            <a:r>
              <a:rPr lang="en-US" dirty="0"/>
              <a:t>together with others.</a:t>
            </a:r>
          </a:p>
        </p:txBody>
      </p:sp>
      <p:sp>
        <p:nvSpPr>
          <p:cNvPr id="4" name="Platshållare för bildnummer 3"/>
          <p:cNvSpPr>
            <a:spLocks noGrp="1"/>
          </p:cNvSpPr>
          <p:nvPr>
            <p:ph type="sldNum" sz="quarter" idx="5"/>
          </p:nvPr>
        </p:nvSpPr>
        <p:spPr/>
        <p:txBody>
          <a:bodyPr/>
          <a:lstStyle/>
          <a:p>
            <a:fld id="{FC42A464-CEEB-46BE-BA78-99FAC69E9C00}" type="slidenum">
              <a:rPr lang="de-DE" smtClean="0"/>
              <a:t>6</a:t>
            </a:fld>
            <a:endParaRPr lang="de-DE"/>
          </a:p>
        </p:txBody>
      </p:sp>
    </p:spTree>
    <p:extLst>
      <p:ext uri="{BB962C8B-B14F-4D97-AF65-F5344CB8AC3E}">
        <p14:creationId xmlns:p14="http://schemas.microsoft.com/office/powerpoint/2010/main" val="1020001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i="1" u="sng" dirty="0"/>
              <a:t>Instructions to trainer</a:t>
            </a:r>
            <a:r>
              <a:rPr lang="en-GB" i="1" u="none" dirty="0"/>
              <a:t>: </a:t>
            </a:r>
            <a:r>
              <a:rPr lang="en-GB" i="1" dirty="0"/>
              <a:t>Use this slide (or a similar one) to introduce yourself/selves to the group, AND to let the participants introduce themselves to each other in a “round-the-table”. </a:t>
            </a:r>
          </a:p>
          <a:p>
            <a:r>
              <a:rPr lang="en-GB" i="1" dirty="0"/>
              <a:t>Start with presenting yourself/selves: Who are you? What is your role and experience from working with energy efficiency in SMEs? With networking and collective approaches?</a:t>
            </a:r>
          </a:p>
          <a:p>
            <a:r>
              <a:rPr lang="en-GB" i="1" dirty="0"/>
              <a:t>Summarize after you have gone round the table.</a:t>
            </a:r>
          </a:p>
          <a:p>
            <a:endParaRPr lang="en-GB" dirty="0"/>
          </a:p>
          <a:p>
            <a:r>
              <a:rPr lang="en-GB" dirty="0"/>
              <a:t>In this training session you will learn as much from each other as from the trainer. So, before going further into the content, we will start with introducing ourselves. Please, answer the following three questions (2 minutes/person):</a:t>
            </a:r>
          </a:p>
          <a:p>
            <a:pPr marL="241653" indent="-241653">
              <a:buFont typeface="+mj-lt"/>
              <a:buAutoNum type="arabicPeriod"/>
            </a:pPr>
            <a:r>
              <a:rPr lang="en-GB" dirty="0"/>
              <a:t>Who are you? (Name, organisation)</a:t>
            </a:r>
          </a:p>
          <a:p>
            <a:pPr marL="241653" indent="-241653">
              <a:buFont typeface="+mj-lt"/>
              <a:buAutoNum type="arabicPeriod"/>
            </a:pPr>
            <a:r>
              <a:rPr lang="en-GB" dirty="0"/>
              <a:t>What is your experience from supporting/interacting with SMEs? (Energy related or not!)</a:t>
            </a:r>
          </a:p>
          <a:p>
            <a:pPr marL="241653" indent="-241653">
              <a:buFont typeface="+mj-lt"/>
              <a:buAutoNum type="arabicPeriod"/>
            </a:pPr>
            <a:r>
              <a:rPr lang="en-GB" dirty="0"/>
              <a:t>What do you expect from this training?</a:t>
            </a:r>
          </a:p>
          <a:p>
            <a:endParaRPr lang="en-GB" dirty="0"/>
          </a:p>
          <a:p>
            <a:endParaRPr lang="en-GB" dirty="0"/>
          </a:p>
          <a:p>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7</a:t>
            </a:fld>
            <a:endParaRPr lang="de-DE"/>
          </a:p>
        </p:txBody>
      </p:sp>
    </p:spTree>
    <p:extLst>
      <p:ext uri="{BB962C8B-B14F-4D97-AF65-F5344CB8AC3E}">
        <p14:creationId xmlns:p14="http://schemas.microsoft.com/office/powerpoint/2010/main" val="4059432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en-GB" dirty="0"/>
              <a:t>In a local SME energy collective, a collective approach is taken towards supporting SMEs in a cluster, to increase energy efficiency and sustainability by saving energy together. The SMEs in the cluster are supported by a Trusted Partner (YOU), who coordinates and acts like a contact point between SMEs and various energy service suppliers. A local SME energy collective can be organized in many different ways, depending on the local situation.</a:t>
            </a:r>
          </a:p>
          <a:p>
            <a:endParaRPr lang="en-GB" dirty="0"/>
          </a:p>
          <a:p>
            <a:r>
              <a:rPr lang="en-US" dirty="0">
                <a:effectLst/>
                <a:ea typeface="Calibri" panose="020F0502020204030204" pitchFamily="34" charset="0"/>
                <a:cs typeface="Times New Roman" panose="02020603050405020304" pitchFamily="18" charset="0"/>
              </a:rPr>
              <a:t>The main concepts are: </a:t>
            </a:r>
            <a:endParaRPr lang="en-GB" dirty="0"/>
          </a:p>
          <a:p>
            <a:endParaRPr lang="en-US" u="sng"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Local cluster of SMEs</a:t>
            </a:r>
            <a:r>
              <a:rPr lang="en-US" u="none" dirty="0">
                <a:effectLst/>
                <a:ea typeface="Calibri" panose="020F0502020204030204" pitchFamily="34" charset="0"/>
                <a:cs typeface="Times New Roman" panose="02020603050405020304" pitchFamily="18" charset="0"/>
              </a:rPr>
              <a:t>:</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cluster of SMEs, linked to for instance a local industrial area or a business park</a:t>
            </a:r>
          </a:p>
          <a:p>
            <a:endParaRPr lang="en-US" dirty="0">
              <a:effectLst/>
              <a:ea typeface="Calibri" panose="020F0502020204030204" pitchFamily="34" charset="0"/>
              <a:cs typeface="Times New Roman" panose="02020603050405020304" pitchFamily="18" charset="0"/>
            </a:endParaRPr>
          </a:p>
          <a:p>
            <a:r>
              <a:rPr lang="en-US" b="0" u="sng" dirty="0">
                <a:effectLst/>
                <a:ea typeface="Calibri" panose="020F0502020204030204" pitchFamily="34" charset="0"/>
                <a:cs typeface="Times New Roman" panose="02020603050405020304" pitchFamily="18" charset="0"/>
              </a:rPr>
              <a:t>Saving energy (or improving energy use)</a:t>
            </a:r>
            <a:r>
              <a:rPr lang="en-US" b="0" u="none" dirty="0">
                <a:effectLst/>
                <a:ea typeface="Calibri" panose="020F0502020204030204" pitchFamily="34" charset="0"/>
                <a:cs typeface="Times New Roman" panose="02020603050405020304" pitchFamily="18" charset="0"/>
              </a:rPr>
              <a:t>: Is used in a broad sense, and includes energy efficiency measures as well as renewable energy projects and efforts to decrease peak power use</a:t>
            </a:r>
          </a:p>
          <a:p>
            <a:endParaRPr lang="en-US" b="0" u="none"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Trusted Partner</a:t>
            </a:r>
            <a:r>
              <a:rPr lang="en-US" u="none" dirty="0">
                <a:effectLst/>
                <a:ea typeface="Calibri" panose="020F0502020204030204" pitchFamily="34" charset="0"/>
                <a:cs typeface="Times New Roman" panose="02020603050405020304" pitchFamily="18" charset="0"/>
              </a:rPr>
              <a:t>:</a:t>
            </a:r>
            <a:r>
              <a:rPr lang="en-GB"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A neutral actor trusted by the SMEs, that drives the development of the local SME energy collective and supports (together with others!) the SMEs in tasks related to energy efficiency/renewable energy. Mutual trust between the SMEs and the Trusted Partner is a key.</a:t>
            </a:r>
          </a:p>
          <a:p>
            <a:endParaRPr lang="en-US" dirty="0">
              <a:effectLst/>
              <a:ea typeface="Calibri" panose="020F0502020204030204" pitchFamily="34" charset="0"/>
              <a:cs typeface="Times New Roman" panose="02020603050405020304" pitchFamily="18" charset="0"/>
            </a:endParaRPr>
          </a:p>
          <a:p>
            <a:r>
              <a:rPr lang="en-US" u="sng" dirty="0">
                <a:effectLst/>
                <a:ea typeface="Calibri" panose="020F0502020204030204" pitchFamily="34" charset="0"/>
                <a:cs typeface="Times New Roman" panose="02020603050405020304" pitchFamily="18" charset="0"/>
              </a:rPr>
              <a:t>Collective approach</a:t>
            </a:r>
            <a:r>
              <a:rPr lang="en-US" u="none" dirty="0">
                <a:effectLst/>
                <a:ea typeface="Calibri" panose="020F0502020204030204" pitchFamily="34" charset="0"/>
                <a:cs typeface="Times New Roman" panose="02020603050405020304" pitchFamily="18" charset="0"/>
              </a:rPr>
              <a:t> </a:t>
            </a:r>
            <a:r>
              <a:rPr lang="en-US" dirty="0">
                <a:effectLst/>
                <a:ea typeface="Calibri" panose="020F0502020204030204" pitchFamily="34" charset="0"/>
                <a:cs typeface="Times New Roman" panose="02020603050405020304" pitchFamily="18" charset="0"/>
              </a:rPr>
              <a:t>in this context means that the cluster of SMEs are offered the same coordinated services and activities and are supported to exchange experience and increase networking. The type of services and activities may differ widely depending on the specific local situation. </a:t>
            </a:r>
            <a:endParaRPr lang="en-GB" dirty="0"/>
          </a:p>
        </p:txBody>
      </p:sp>
      <p:sp>
        <p:nvSpPr>
          <p:cNvPr id="4" name="Platshållare för bildnummer 3"/>
          <p:cNvSpPr>
            <a:spLocks noGrp="1"/>
          </p:cNvSpPr>
          <p:nvPr>
            <p:ph type="sldNum" sz="quarter" idx="5"/>
          </p:nvPr>
        </p:nvSpPr>
        <p:spPr/>
        <p:txBody>
          <a:bodyPr/>
          <a:lstStyle/>
          <a:p>
            <a:fld id="{FC42A464-CEEB-46BE-BA78-99FAC69E9C00}" type="slidenum">
              <a:rPr lang="de-DE" smtClean="0"/>
              <a:t>8</a:t>
            </a:fld>
            <a:endParaRPr lang="de-DE"/>
          </a:p>
        </p:txBody>
      </p:sp>
    </p:spTree>
    <p:extLst>
      <p:ext uri="{BB962C8B-B14F-4D97-AF65-F5344CB8AC3E}">
        <p14:creationId xmlns:p14="http://schemas.microsoft.com/office/powerpoint/2010/main" val="3261634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defTabSz="966612">
              <a:defRPr/>
            </a:pPr>
            <a:r>
              <a:rPr lang="en-US" sz="1300" dirty="0"/>
              <a:t>To develop a local SME energy collective, it will be helpful to define the scope of what you are doing, develop your network and … organize things. </a:t>
            </a:r>
          </a:p>
          <a:p>
            <a:pPr defTabSz="966612">
              <a:defRPr/>
            </a:pPr>
            <a:endParaRPr lang="en-US" sz="1300" dirty="0"/>
          </a:p>
          <a:p>
            <a:pPr defTabSz="966612">
              <a:defRPr/>
            </a:pPr>
            <a:r>
              <a:rPr lang="en-US" sz="1300" dirty="0"/>
              <a:t>We will go through and discuss these steps in the process, with the purpose of helping you getting started. We will focus on these organizational steps BUT remember that this process will develop gradually (can start off REALLY simple), and in PARALLEL with activities in the cluster. </a:t>
            </a:r>
          </a:p>
          <a:p>
            <a:pPr defTabSz="966612">
              <a:defRPr/>
            </a:pPr>
            <a:endParaRPr lang="en-US" sz="1300" dirty="0"/>
          </a:p>
          <a:p>
            <a:pPr defTabSz="966612">
              <a:defRPr/>
            </a:pPr>
            <a:r>
              <a:rPr lang="en-US" sz="1300" dirty="0"/>
              <a:t>In </a:t>
            </a:r>
            <a:r>
              <a:rPr lang="en-US" sz="1300" b="1" dirty="0"/>
              <a:t>this training </a:t>
            </a:r>
            <a:r>
              <a:rPr lang="en-US" sz="1300" dirty="0"/>
              <a:t>we will focus on the first three steps to define the scope and organization of the collective:</a:t>
            </a:r>
          </a:p>
          <a:p>
            <a:pPr marL="181240" indent="-181240" defTabSz="966612">
              <a:buFont typeface="Arial" panose="020B0604020202020204" pitchFamily="34" charset="0"/>
              <a:buChar char="•"/>
              <a:defRPr/>
            </a:pPr>
            <a:r>
              <a:rPr lang="en-US" sz="1300" dirty="0"/>
              <a:t>Setting the ambition - what is the purpose and objective of the work and at what ambition level?</a:t>
            </a:r>
          </a:p>
          <a:p>
            <a:pPr marL="181240" indent="-181240" defTabSz="966612">
              <a:buFont typeface="Arial" panose="020B0604020202020204" pitchFamily="34" charset="0"/>
              <a:buChar char="•"/>
              <a:defRPr/>
            </a:pPr>
            <a:r>
              <a:rPr lang="en-US" sz="1300" dirty="0"/>
              <a:t>Defining services and activities that you want to include in the offer to the SMEs - linked of course to your ambition level</a:t>
            </a:r>
          </a:p>
          <a:p>
            <a:pPr marL="181240" indent="-181240" defTabSz="966612">
              <a:buFont typeface="Arial" panose="020B0604020202020204" pitchFamily="34" charset="0"/>
              <a:buChar char="•"/>
              <a:defRPr/>
            </a:pPr>
            <a:r>
              <a:rPr lang="en-US" sz="1300" dirty="0"/>
              <a:t>Motivate SMEs to (start) participating, based on your offer</a:t>
            </a:r>
          </a:p>
          <a:p>
            <a:pPr defTabSz="966612">
              <a:defRPr/>
            </a:pPr>
            <a:endParaRPr lang="en-US" sz="1300" dirty="0"/>
          </a:p>
          <a:p>
            <a:pPr defTabSz="966612">
              <a:defRPr/>
            </a:pPr>
            <a:r>
              <a:rPr lang="en-US" sz="1300" dirty="0"/>
              <a:t>… but also touch on the importance of network development.</a:t>
            </a:r>
          </a:p>
          <a:p>
            <a:pPr marL="181240" indent="-181240" defTabSz="966612">
              <a:buFontTx/>
              <a:buChar char="-"/>
              <a:defRPr/>
            </a:pPr>
            <a:endParaRPr lang="en-US" sz="1300" dirty="0"/>
          </a:p>
          <a:p>
            <a:pPr defTabSz="966612">
              <a:defRPr/>
            </a:pPr>
            <a:endParaRPr lang="en-US" sz="1300" dirty="0"/>
          </a:p>
          <a:p>
            <a:pPr defTabSz="966612">
              <a:defRPr/>
            </a:pPr>
            <a:endParaRPr lang="en-US" sz="1300" dirty="0"/>
          </a:p>
        </p:txBody>
      </p:sp>
      <p:sp>
        <p:nvSpPr>
          <p:cNvPr id="4" name="Platshållare för bildnummer 3"/>
          <p:cNvSpPr>
            <a:spLocks noGrp="1"/>
          </p:cNvSpPr>
          <p:nvPr>
            <p:ph type="sldNum" sz="quarter" idx="5"/>
          </p:nvPr>
        </p:nvSpPr>
        <p:spPr/>
        <p:txBody>
          <a:bodyPr/>
          <a:lstStyle/>
          <a:p>
            <a:pPr defTabSz="966612">
              <a:defRPr/>
            </a:pPr>
            <a:fld id="{FC42A464-CEEB-46BE-BA78-99FAC69E9C00}" type="slidenum">
              <a:rPr lang="de-DE">
                <a:solidFill>
                  <a:prstClr val="black"/>
                </a:solidFill>
                <a:latin typeface="Calibri" panose="020F0502020204030204"/>
              </a:rPr>
              <a:pPr defTabSz="966612">
                <a:defRPr/>
              </a:pPr>
              <a:t>9</a:t>
            </a:fld>
            <a:endParaRPr lang="de-DE">
              <a:solidFill>
                <a:prstClr val="black"/>
              </a:solidFill>
              <a:latin typeface="Calibri" panose="020F0502020204030204"/>
            </a:endParaRPr>
          </a:p>
        </p:txBody>
      </p:sp>
    </p:spTree>
    <p:extLst>
      <p:ext uri="{BB962C8B-B14F-4D97-AF65-F5344CB8AC3E}">
        <p14:creationId xmlns:p14="http://schemas.microsoft.com/office/powerpoint/2010/main" val="1559631064"/>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6" Type="http://schemas.openxmlformats.org/officeDocument/2006/relationships/hyperlink" Target="mailto:benny.badweather@berliner-e-Agentur.de" TargetMode="External"/><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5" Type="http://schemas.openxmlformats.org/officeDocument/2006/relationships/hyperlink" Target="mailto:Susan.Sunshine@tno.nl" TargetMode="External"/><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jpeg"/><Relationship Id="rId12" Type="http://schemas.openxmlformats.org/officeDocument/2006/relationships/image" Target="../media/image12.emf"/><Relationship Id="rId2" Type="http://schemas.openxmlformats.org/officeDocument/2006/relationships/image" Target="../media/image14.jpeg"/><Relationship Id="rId1" Type="http://schemas.openxmlformats.org/officeDocument/2006/relationships/slideMaster" Target="../slideMasters/slideMaster1.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png"/><Relationship Id="rId9" Type="http://schemas.openxmlformats.org/officeDocument/2006/relationships/image" Target="../media/image9.jpeg"/><Relationship Id="rId14" Type="http://schemas.openxmlformats.org/officeDocument/2006/relationships/image" Target="file:////Users/dennispotter/Library/Containers/com.microsoft.Outlook/Data/Library/Caches/Signatures/signature_665750758"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3.png"/><Relationship Id="rId3" Type="http://schemas.openxmlformats.org/officeDocument/2006/relationships/image" Target="../media/image5.png"/><Relationship Id="rId7" Type="http://schemas.openxmlformats.org/officeDocument/2006/relationships/image" Target="../media/image9.jpeg"/><Relationship Id="rId12" Type="http://schemas.openxmlformats.org/officeDocument/2006/relationships/image" Target="file:////Users/dennispotter/Library/Containers/com.microsoft.Outlook/Data/Library/Caches/Signatures/signature_665750758"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jpeg"/><Relationship Id="rId11" Type="http://schemas.openxmlformats.org/officeDocument/2006/relationships/image" Target="../media/image13.png"/><Relationship Id="rId5" Type="http://schemas.openxmlformats.org/officeDocument/2006/relationships/image" Target="../media/image7.jpeg"/><Relationship Id="rId10" Type="http://schemas.openxmlformats.org/officeDocument/2006/relationships/image" Target="../media/image12.emf"/><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2.jpe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12" name="Grafik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2"/>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9" name="Titel 38"/>
          <p:cNvSpPr>
            <a:spLocks noGrp="1"/>
          </p:cNvSpPr>
          <p:nvPr>
            <p:ph type="title"/>
          </p:nvPr>
        </p:nvSpPr>
        <p:spPr>
          <a:xfrm>
            <a:off x="6103087" y="1486284"/>
            <a:ext cx="5881575" cy="503882"/>
          </a:xfrm>
        </p:spPr>
        <p:txBody>
          <a:bodyPr/>
          <a:lstStyle>
            <a:lvl1pPr>
              <a:defRPr>
                <a:solidFill>
                  <a:srgbClr val="034EA8"/>
                </a:solidFill>
              </a:defRPr>
            </a:lvl1pPr>
          </a:lstStyle>
          <a:p>
            <a:endParaRPr lang="de-DE" dirty="0"/>
          </a:p>
        </p:txBody>
      </p:sp>
      <p:sp>
        <p:nvSpPr>
          <p:cNvPr id="20" name="Titel 38"/>
          <p:cNvSpPr txBox="1">
            <a:spLocks/>
          </p:cNvSpPr>
          <p:nvPr userDrawn="1"/>
        </p:nvSpPr>
        <p:spPr>
          <a:xfrm>
            <a:off x="6103086" y="2110294"/>
            <a:ext cx="5881575" cy="50388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endParaRPr lang="de-DE" sz="2400" dirty="0">
              <a:solidFill>
                <a:srgbClr val="034EA8"/>
              </a:solidFill>
            </a:endParaRPr>
          </a:p>
        </p:txBody>
      </p:sp>
      <p:sp>
        <p:nvSpPr>
          <p:cNvPr id="6"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8"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175506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8614165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lgn="ctr">
              <a:defRPr/>
            </a:lvl1pPr>
          </a:lstStyle>
          <a:p>
            <a:r>
              <a:rPr lang="de-DE" dirty="0" err="1"/>
              <a:t>Thanks</a:t>
            </a:r>
            <a:r>
              <a:rPr lang="de-DE" dirty="0"/>
              <a:t> </a:t>
            </a:r>
            <a:r>
              <a:rPr lang="de-DE" dirty="0" err="1"/>
              <a:t>for</a:t>
            </a:r>
            <a:r>
              <a:rPr lang="de-DE" dirty="0"/>
              <a:t> </a:t>
            </a:r>
            <a:r>
              <a:rPr lang="de-DE" dirty="0" err="1"/>
              <a:t>your</a:t>
            </a:r>
            <a:r>
              <a:rPr lang="de-DE" dirty="0"/>
              <a:t> </a:t>
            </a:r>
            <a:r>
              <a:rPr lang="de-DE" dirty="0" err="1"/>
              <a:t>attention</a:t>
            </a:r>
            <a:r>
              <a:rPr lang="de-DE" dirty="0"/>
              <a:t>!</a:t>
            </a:r>
          </a:p>
        </p:txBody>
      </p:sp>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
        <p:nvSpPr>
          <p:cNvPr id="18" name="TextBox 25"/>
          <p:cNvSpPr txBox="1"/>
          <p:nvPr userDrawn="1"/>
        </p:nvSpPr>
        <p:spPr>
          <a:xfrm>
            <a:off x="8982058" y="2741908"/>
            <a:ext cx="2328672" cy="1261884"/>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Susan Sunshine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Lead Engineer</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+123456788900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Susan</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5"/>
              </a:rPr>
              <a:t>.Sunshine@tno.nl</a:t>
            </a:r>
            <a:r>
              <a:rPr lang="en-GB" sz="1000" baseline="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sp>
        <p:nvSpPr>
          <p:cNvPr id="19" name="TextBox 25"/>
          <p:cNvSpPr txBox="1"/>
          <p:nvPr userDrawn="1"/>
        </p:nvSpPr>
        <p:spPr>
          <a:xfrm>
            <a:off x="1648047" y="2682433"/>
            <a:ext cx="2780274" cy="1415772"/>
          </a:xfrm>
          <a:prstGeom prst="rect">
            <a:avLst/>
          </a:prstGeom>
          <a:noFill/>
        </p:spPr>
        <p:txBody>
          <a:bodyPr wrap="square" rtlCol="0">
            <a:spAutoFit/>
          </a:bodyPr>
          <a:lstStyle/>
          <a:p>
            <a:r>
              <a:rPr lang="en-GB" sz="13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Simon Smile</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Consulting</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+ 1234567788990</a:t>
            </a:r>
          </a:p>
          <a:p>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hlinkClick r:id="rId16"/>
              </a:rPr>
              <a:t>Simon.smile@berliner-e-Agentur.de</a:t>
            </a:r>
            <a:r>
              <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rPr>
              <a:t> </a:t>
            </a: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000" dirty="0">
              <a:solidFill>
                <a:schemeClr val="tx1">
                  <a:lumMod val="75000"/>
                  <a:lumOff val="25000"/>
                </a:schemeClr>
              </a:solidFill>
              <a:latin typeface="Noto Sans" panose="020B0502040504020204" pitchFamily="34" charset="0"/>
              <a:ea typeface="Noto Sans" panose="020B0502040504020204" pitchFamily="34" charset="0"/>
              <a:cs typeface="Noto Sans" panose="020B0502040504020204" pitchFamily="34" charset="0"/>
            </a:endParaRPr>
          </a:p>
          <a:p>
            <a:endParaRPr lang="en-GB" sz="1300" dirty="0">
              <a:solidFill>
                <a:schemeClr val="accent1"/>
              </a:solidFill>
              <a:cs typeface="Arial" panose="020B0604020202020204" pitchFamily="34" charset="0"/>
            </a:endParaRPr>
          </a:p>
        </p:txBody>
      </p:sp>
      <p:pic>
        <p:nvPicPr>
          <p:cNvPr id="22" name="Grafik 21"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9775" y="2749175"/>
            <a:ext cx="517496" cy="288447"/>
          </a:xfrm>
          <a:prstGeom prst="rect">
            <a:avLst/>
          </a:prstGeom>
          <a:noFill/>
          <a:ln>
            <a:noFill/>
          </a:ln>
        </p:spPr>
      </p:pic>
      <p:pic>
        <p:nvPicPr>
          <p:cNvPr id="23"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7905374" y="2796098"/>
            <a:ext cx="1015908" cy="171393"/>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895685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pic>
        <p:nvPicPr>
          <p:cNvPr id="7" name="Grafik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28829" y="1465518"/>
            <a:ext cx="3095847" cy="3095847"/>
          </a:xfrm>
          <a:prstGeom prst="rect">
            <a:avLst/>
          </a:prstGeom>
        </p:spPr>
      </p:pic>
      <p:sp>
        <p:nvSpPr>
          <p:cNvPr id="9" name="Inhaltsplatzhalter 8"/>
          <p:cNvSpPr>
            <a:spLocks noGrp="1"/>
          </p:cNvSpPr>
          <p:nvPr>
            <p:ph sz="quarter" idx="12" hasCustomPrompt="1"/>
          </p:nvPr>
        </p:nvSpPr>
        <p:spPr>
          <a:xfrm>
            <a:off x="4519613" y="5040313"/>
            <a:ext cx="3390900" cy="669925"/>
          </a:xfrm>
        </p:spPr>
        <p:txBody>
          <a:bodyPr>
            <a:normAutofit/>
          </a:bodyPr>
          <a:lstStyle>
            <a:lvl1pPr algn="ctr">
              <a:defRPr sz="1600"/>
            </a:lvl1pPr>
          </a:lstStyle>
          <a:p>
            <a:pPr lvl="0"/>
            <a:r>
              <a:rPr lang="de-DE" dirty="0"/>
              <a:t>Lunch Time</a:t>
            </a:r>
          </a:p>
          <a:p>
            <a:pPr lvl="0"/>
            <a:r>
              <a:rPr lang="de-DE" dirty="0"/>
              <a:t>13:00 - 13:45</a:t>
            </a:r>
          </a:p>
        </p:txBody>
      </p:sp>
    </p:spTree>
    <p:extLst>
      <p:ext uri="{BB962C8B-B14F-4D97-AF65-F5344CB8AC3E}">
        <p14:creationId xmlns:p14="http://schemas.microsoft.com/office/powerpoint/2010/main" val="34523567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7" name="Ellipse 6"/>
          <p:cNvSpPr/>
          <p:nvPr userDrawn="1"/>
        </p:nvSpPr>
        <p:spPr>
          <a:xfrm>
            <a:off x="4728829" y="1465517"/>
            <a:ext cx="3095847" cy="3095847"/>
          </a:xfrm>
          <a:prstGeom prst="ellipse">
            <a:avLst/>
          </a:prstGeom>
          <a:solidFill>
            <a:srgbClr val="FFF20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de-DE" dirty="0">
                <a:latin typeface="Noto Sans" panose="020B0502040504020204" pitchFamily="34" charset="0"/>
                <a:ea typeface="Noto Sans" panose="020B0502040504020204" pitchFamily="34" charset="0"/>
                <a:cs typeface="Noto Sans" panose="020B0502040504020204" pitchFamily="34" charset="0"/>
              </a:rPr>
              <a:t>Break</a:t>
            </a:r>
          </a:p>
          <a:p>
            <a:pPr algn="ctr"/>
            <a:r>
              <a:rPr lang="de-DE" dirty="0">
                <a:latin typeface="Noto Sans" panose="020B0502040504020204" pitchFamily="34" charset="0"/>
                <a:ea typeface="Noto Sans" panose="020B0502040504020204" pitchFamily="34" charset="0"/>
                <a:cs typeface="Noto Sans" panose="020B0502040504020204" pitchFamily="34" charset="0"/>
              </a:rPr>
              <a:t>14:00 – 14:30</a:t>
            </a:r>
          </a:p>
        </p:txBody>
      </p:sp>
    </p:spTree>
    <p:extLst>
      <p:ext uri="{BB962C8B-B14F-4D97-AF65-F5344CB8AC3E}">
        <p14:creationId xmlns:p14="http://schemas.microsoft.com/office/powerpoint/2010/main" val="14978882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1284910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6" name="Ellipse 5">
            <a:extLst>
              <a:ext uri="{FF2B5EF4-FFF2-40B4-BE49-F238E27FC236}">
                <a16:creationId xmlns:a16="http://schemas.microsoft.com/office/drawing/2014/main" id="{F5F8200D-B3B4-4148-9C6D-568491394D5E}"/>
              </a:ext>
            </a:extLst>
          </p:cNvPr>
          <p:cNvSpPr/>
          <p:nvPr userDrawn="1"/>
        </p:nvSpPr>
        <p:spPr>
          <a:xfrm>
            <a:off x="130906" y="2196422"/>
            <a:ext cx="1369515"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7" name="Ellipse 6">
            <a:extLst>
              <a:ext uri="{FF2B5EF4-FFF2-40B4-BE49-F238E27FC236}">
                <a16:creationId xmlns:a16="http://schemas.microsoft.com/office/drawing/2014/main" id="{729D34ED-79DE-2446-9395-DDA4722F187C}"/>
              </a:ext>
            </a:extLst>
          </p:cNvPr>
          <p:cNvSpPr/>
          <p:nvPr userDrawn="1"/>
        </p:nvSpPr>
        <p:spPr>
          <a:xfrm>
            <a:off x="2277318"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8" name="Ellipse 7">
            <a:extLst>
              <a:ext uri="{FF2B5EF4-FFF2-40B4-BE49-F238E27FC236}">
                <a16:creationId xmlns:a16="http://schemas.microsoft.com/office/drawing/2014/main" id="{94068D8B-FCBD-9043-A778-F9E3EB1FB9D3}"/>
              </a:ext>
            </a:extLst>
          </p:cNvPr>
          <p:cNvSpPr/>
          <p:nvPr userDrawn="1"/>
        </p:nvSpPr>
        <p:spPr>
          <a:xfrm>
            <a:off x="6552623"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10" name="Ellipse 9">
            <a:extLst>
              <a:ext uri="{FF2B5EF4-FFF2-40B4-BE49-F238E27FC236}">
                <a16:creationId xmlns:a16="http://schemas.microsoft.com/office/drawing/2014/main" id="{B7AA7307-0F3C-BE4F-8289-31F0B27316F2}"/>
              </a:ext>
            </a:extLst>
          </p:cNvPr>
          <p:cNvSpPr/>
          <p:nvPr userDrawn="1"/>
        </p:nvSpPr>
        <p:spPr>
          <a:xfrm>
            <a:off x="8684997" y="2195456"/>
            <a:ext cx="1364722"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3" name="Ellipse 32">
            <a:extLst>
              <a:ext uri="{FF2B5EF4-FFF2-40B4-BE49-F238E27FC236}">
                <a16:creationId xmlns:a16="http://schemas.microsoft.com/office/drawing/2014/main" id="{3F985EA3-C591-1F46-B398-FF28856FDB78}"/>
              </a:ext>
            </a:extLst>
          </p:cNvPr>
          <p:cNvSpPr/>
          <p:nvPr userDrawn="1"/>
        </p:nvSpPr>
        <p:spPr>
          <a:xfrm>
            <a:off x="124004" y="2198506"/>
            <a:ext cx="1369517" cy="1369516"/>
          </a:xfrm>
          <a:prstGeom prst="ellipse">
            <a:avLst/>
          </a:prstGeom>
          <a:solidFill>
            <a:schemeClr val="accent2">
              <a:lumMod val="75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4" name="Ellipse 33">
            <a:extLst>
              <a:ext uri="{FF2B5EF4-FFF2-40B4-BE49-F238E27FC236}">
                <a16:creationId xmlns:a16="http://schemas.microsoft.com/office/drawing/2014/main" id="{D0AA7426-D0A9-1144-BDFB-A2CD3ABBF841}"/>
              </a:ext>
            </a:extLst>
          </p:cNvPr>
          <p:cNvSpPr/>
          <p:nvPr userDrawn="1"/>
        </p:nvSpPr>
        <p:spPr>
          <a:xfrm>
            <a:off x="2277316" y="2197540"/>
            <a:ext cx="1369516" cy="1369516"/>
          </a:xfrm>
          <a:prstGeom prst="ellipse">
            <a:avLst/>
          </a:prstGeom>
          <a:solidFill>
            <a:schemeClr val="accent4">
              <a:lumMod val="75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5" name="Ellipse 34">
            <a:extLst>
              <a:ext uri="{FF2B5EF4-FFF2-40B4-BE49-F238E27FC236}">
                <a16:creationId xmlns:a16="http://schemas.microsoft.com/office/drawing/2014/main" id="{3A541760-3579-3541-8582-EE306D55BFFB}"/>
              </a:ext>
            </a:extLst>
          </p:cNvPr>
          <p:cNvSpPr/>
          <p:nvPr userDrawn="1"/>
        </p:nvSpPr>
        <p:spPr>
          <a:xfrm>
            <a:off x="6559499" y="2197540"/>
            <a:ext cx="1364724" cy="1369516"/>
          </a:xfrm>
          <a:prstGeom prst="ellipse">
            <a:avLst/>
          </a:prstGeom>
          <a:solidFill>
            <a:schemeClr val="accent6">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36" name="Ellipse 35">
            <a:extLst>
              <a:ext uri="{FF2B5EF4-FFF2-40B4-BE49-F238E27FC236}">
                <a16:creationId xmlns:a16="http://schemas.microsoft.com/office/drawing/2014/main" id="{35A8E1DC-C43B-074B-8A90-6F9EABBB4BA4}"/>
              </a:ext>
            </a:extLst>
          </p:cNvPr>
          <p:cNvSpPr/>
          <p:nvPr userDrawn="1"/>
        </p:nvSpPr>
        <p:spPr>
          <a:xfrm>
            <a:off x="4412540"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7" name="Ellipse 36">
            <a:extLst>
              <a:ext uri="{FF2B5EF4-FFF2-40B4-BE49-F238E27FC236}">
                <a16:creationId xmlns:a16="http://schemas.microsoft.com/office/drawing/2014/main" id="{FEE3A366-64CF-F74B-92EE-2A831059C7E9}"/>
              </a:ext>
            </a:extLst>
          </p:cNvPr>
          <p:cNvSpPr/>
          <p:nvPr userDrawn="1"/>
        </p:nvSpPr>
        <p:spPr>
          <a:xfrm>
            <a:off x="8678119" y="2197540"/>
            <a:ext cx="1364724" cy="1369516"/>
          </a:xfrm>
          <a:prstGeom prst="ellipse">
            <a:avLst/>
          </a:prstGeom>
          <a:solidFill>
            <a:schemeClr val="accent5">
              <a:lumMod val="60000"/>
              <a:lumOff val="40000"/>
            </a:schemeClr>
          </a:solidFill>
          <a:ln w="12700">
            <a:noFill/>
            <a:miter lim="800000"/>
            <a:headEnd/>
            <a:tailEnd/>
          </a:ln>
          <a:effectLst/>
        </p:spPr>
        <p:txBody>
          <a:bodyPr lIns="18288" tIns="18288" rIns="18288" bIns="18288" rtlCol="0" anchor="ctr" anchorCtr="1"/>
          <a:lstStyle/>
          <a:p>
            <a:pPr algn="ctr" rtl="0">
              <a:lnSpc>
                <a:spcPct val="85000"/>
              </a:lnSpc>
              <a:spcBef>
                <a:spcPts val="20"/>
              </a:spcBef>
            </a:pPr>
            <a:endParaRPr lang="de-DE" sz="2400" noProof="0">
              <a:solidFill>
                <a:srgbClr val="FFFFFF"/>
              </a:solidFill>
            </a:endParaRPr>
          </a:p>
        </p:txBody>
      </p:sp>
      <p:sp>
        <p:nvSpPr>
          <p:cNvPr id="38" name="Ellipse 37">
            <a:extLst>
              <a:ext uri="{FF2B5EF4-FFF2-40B4-BE49-F238E27FC236}">
                <a16:creationId xmlns:a16="http://schemas.microsoft.com/office/drawing/2014/main" id="{AF57B189-54BE-4647-8C20-06C0DB75C419}"/>
              </a:ext>
            </a:extLst>
          </p:cNvPr>
          <p:cNvSpPr/>
          <p:nvPr userDrawn="1"/>
        </p:nvSpPr>
        <p:spPr>
          <a:xfrm>
            <a:off x="10822486" y="2195456"/>
            <a:ext cx="1369514" cy="1369514"/>
          </a:xfrm>
          <a:prstGeom prst="ellipse">
            <a:avLst/>
          </a:prstGeom>
          <a:noFill/>
          <a:ln w="127000" cap="flat" cmpd="sng" algn="ctr">
            <a:solidFill>
              <a:srgbClr val="FFFFFF"/>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rtl="0"/>
            <a:endParaRPr lang="de-DE" sz="2400" noProof="0"/>
          </a:p>
        </p:txBody>
      </p:sp>
      <p:sp>
        <p:nvSpPr>
          <p:cNvPr id="39" name="Ellipse 38">
            <a:extLst>
              <a:ext uri="{FF2B5EF4-FFF2-40B4-BE49-F238E27FC236}">
                <a16:creationId xmlns:a16="http://schemas.microsoft.com/office/drawing/2014/main" id="{0AAF55E1-7B1E-D444-B87C-2908C39FEE77}"/>
              </a:ext>
            </a:extLst>
          </p:cNvPr>
          <p:cNvSpPr/>
          <p:nvPr userDrawn="1"/>
        </p:nvSpPr>
        <p:spPr>
          <a:xfrm>
            <a:off x="4412540" y="2196497"/>
            <a:ext cx="1369516" cy="1369516"/>
          </a:xfrm>
          <a:prstGeom prst="ellipse">
            <a:avLst/>
          </a:prstGeom>
          <a:solidFill>
            <a:schemeClr val="accent4">
              <a:lumMod val="40000"/>
              <a:lumOff val="6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0" name="Ellipse 39">
            <a:extLst>
              <a:ext uri="{FF2B5EF4-FFF2-40B4-BE49-F238E27FC236}">
                <a16:creationId xmlns:a16="http://schemas.microsoft.com/office/drawing/2014/main" id="{0C752DD5-E82A-4D49-B083-42200C07519A}"/>
              </a:ext>
            </a:extLst>
          </p:cNvPr>
          <p:cNvSpPr/>
          <p:nvPr userDrawn="1"/>
        </p:nvSpPr>
        <p:spPr>
          <a:xfrm>
            <a:off x="10822484" y="2196497"/>
            <a:ext cx="1369516" cy="1369516"/>
          </a:xfrm>
          <a:prstGeom prst="ellipse">
            <a:avLst/>
          </a:prstGeom>
          <a:solidFill>
            <a:schemeClr val="accent1">
              <a:lumMod val="60000"/>
              <a:lumOff val="40000"/>
            </a:schemeClr>
          </a:solidFill>
          <a:ln w="9525">
            <a:noFill/>
            <a:miter lim="800000"/>
            <a:headEnd/>
            <a:tailEnd/>
          </a:ln>
          <a:effectLst/>
        </p:spPr>
        <p:txBody>
          <a:bodyPr lIns="18288" tIns="18288" rIns="18288" bIns="18288" rtlCol="0" anchor="ctr" anchorCtr="1"/>
          <a:lstStyle/>
          <a:p>
            <a:pPr algn="ctr" rtl="0">
              <a:lnSpc>
                <a:spcPct val="85000"/>
              </a:lnSpc>
              <a:spcBef>
                <a:spcPct val="20000"/>
              </a:spcBef>
            </a:pPr>
            <a:endParaRPr lang="de-DE" sz="2400" noProof="0">
              <a:solidFill>
                <a:srgbClr val="FFFFFF"/>
              </a:solidFill>
            </a:endParaRPr>
          </a:p>
        </p:txBody>
      </p:sp>
      <p:sp>
        <p:nvSpPr>
          <p:cNvPr id="41" name="AutoForm 110">
            <a:extLst>
              <a:ext uri="{FF2B5EF4-FFF2-40B4-BE49-F238E27FC236}">
                <a16:creationId xmlns:a16="http://schemas.microsoft.com/office/drawing/2014/main" id="{4740BF11-121E-FA4F-A0B2-545FE62EA0D2}"/>
              </a:ext>
            </a:extLst>
          </p:cNvPr>
          <p:cNvSpPr>
            <a:spLocks noChangeArrowheads="1"/>
          </p:cNvSpPr>
          <p:nvPr userDrawn="1"/>
        </p:nvSpPr>
        <p:spPr bwMode="auto">
          <a:xfrm>
            <a:off x="3646832"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2" name="AutoForm 110">
            <a:extLst>
              <a:ext uri="{FF2B5EF4-FFF2-40B4-BE49-F238E27FC236}">
                <a16:creationId xmlns:a16="http://schemas.microsoft.com/office/drawing/2014/main" id="{AFA85E8E-6A00-3044-BBBA-588898110DAE}"/>
              </a:ext>
            </a:extLst>
          </p:cNvPr>
          <p:cNvSpPr>
            <a:spLocks noChangeArrowheads="1"/>
          </p:cNvSpPr>
          <p:nvPr userDrawn="1"/>
        </p:nvSpPr>
        <p:spPr bwMode="auto">
          <a:xfrm>
            <a:off x="1500421"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3" name="AutoForm 110">
            <a:extLst>
              <a:ext uri="{FF2B5EF4-FFF2-40B4-BE49-F238E27FC236}">
                <a16:creationId xmlns:a16="http://schemas.microsoft.com/office/drawing/2014/main" id="{BD7D58B3-98A6-4649-8A78-96DF75261432}"/>
              </a:ext>
            </a:extLst>
          </p:cNvPr>
          <p:cNvSpPr>
            <a:spLocks noChangeArrowheads="1"/>
          </p:cNvSpPr>
          <p:nvPr userDrawn="1"/>
        </p:nvSpPr>
        <p:spPr bwMode="auto">
          <a:xfrm>
            <a:off x="5773806"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4" name="AutoForm 110">
            <a:extLst>
              <a:ext uri="{FF2B5EF4-FFF2-40B4-BE49-F238E27FC236}">
                <a16:creationId xmlns:a16="http://schemas.microsoft.com/office/drawing/2014/main" id="{99C182F0-8A7C-504A-9A54-449A83F388B6}"/>
              </a:ext>
            </a:extLst>
          </p:cNvPr>
          <p:cNvSpPr>
            <a:spLocks noChangeArrowheads="1"/>
          </p:cNvSpPr>
          <p:nvPr userDrawn="1"/>
        </p:nvSpPr>
        <p:spPr bwMode="auto">
          <a:xfrm>
            <a:off x="790280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5" name="AutoForm 110">
            <a:extLst>
              <a:ext uri="{FF2B5EF4-FFF2-40B4-BE49-F238E27FC236}">
                <a16:creationId xmlns:a16="http://schemas.microsoft.com/office/drawing/2014/main" id="{9D1051D0-507B-AD4A-B0AD-E475849C00B9}"/>
              </a:ext>
            </a:extLst>
          </p:cNvPr>
          <p:cNvSpPr>
            <a:spLocks noChangeArrowheads="1"/>
          </p:cNvSpPr>
          <p:nvPr userDrawn="1"/>
        </p:nvSpPr>
        <p:spPr bwMode="auto">
          <a:xfrm>
            <a:off x="10049719" y="2771528"/>
            <a:ext cx="751856" cy="277812"/>
          </a:xfrm>
          <a:prstGeom prst="rightArrow">
            <a:avLst>
              <a:gd name="adj1" fmla="val 55843"/>
              <a:gd name="adj2" fmla="val 49879"/>
            </a:avLst>
          </a:prstGeom>
          <a:gradFill flip="none" rotWithShape="1">
            <a:gsLst>
              <a:gs pos="0">
                <a:srgbClr val="FFFFFF">
                  <a:alpha val="0"/>
                </a:srgbClr>
              </a:gs>
              <a:gs pos="100000">
                <a:srgbClr val="A5A5A5"/>
              </a:gs>
            </a:gsLst>
            <a:lin ang="0" scaled="1"/>
            <a:tileRect/>
          </a:gradFill>
          <a:ln w="9525">
            <a:noFill/>
            <a:miter lim="800000"/>
            <a:headEnd/>
            <a:tailEnd/>
          </a:ln>
        </p:spPr>
        <p:txBody>
          <a:bodyPr wrap="none" rtlCol="0" anchor="ctr"/>
          <a:lstStyle/>
          <a:p>
            <a:pPr rtl="0"/>
            <a:endParaRPr lang="de-DE" sz="2400" noProof="0"/>
          </a:p>
        </p:txBody>
      </p:sp>
      <p:sp>
        <p:nvSpPr>
          <p:cNvPr id="48" name="Textplatzhalter 47">
            <a:extLst>
              <a:ext uri="{FF2B5EF4-FFF2-40B4-BE49-F238E27FC236}">
                <a16:creationId xmlns:a16="http://schemas.microsoft.com/office/drawing/2014/main" id="{C7AC686A-1508-BF48-911D-61D82AABC76B}"/>
              </a:ext>
            </a:extLst>
          </p:cNvPr>
          <p:cNvSpPr>
            <a:spLocks noGrp="1"/>
          </p:cNvSpPr>
          <p:nvPr>
            <p:ph type="body" sz="quarter" idx="10"/>
          </p:nvPr>
        </p:nvSpPr>
        <p:spPr>
          <a:xfrm>
            <a:off x="17066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49" name="Textplatzhalter 47">
            <a:extLst>
              <a:ext uri="{FF2B5EF4-FFF2-40B4-BE49-F238E27FC236}">
                <a16:creationId xmlns:a16="http://schemas.microsoft.com/office/drawing/2014/main" id="{B876D68E-F284-354A-92F8-5F77347449B8}"/>
              </a:ext>
            </a:extLst>
          </p:cNvPr>
          <p:cNvSpPr>
            <a:spLocks noGrp="1"/>
          </p:cNvSpPr>
          <p:nvPr>
            <p:ph type="body" sz="quarter" idx="11"/>
          </p:nvPr>
        </p:nvSpPr>
        <p:spPr>
          <a:xfrm>
            <a:off x="17066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0" name="Textplatzhalter 47">
            <a:extLst>
              <a:ext uri="{FF2B5EF4-FFF2-40B4-BE49-F238E27FC236}">
                <a16:creationId xmlns:a16="http://schemas.microsoft.com/office/drawing/2014/main" id="{72B3DBB3-1959-194A-B523-EB85330EEDEC}"/>
              </a:ext>
            </a:extLst>
          </p:cNvPr>
          <p:cNvSpPr>
            <a:spLocks noGrp="1"/>
          </p:cNvSpPr>
          <p:nvPr>
            <p:ph type="body" sz="quarter" idx="12"/>
          </p:nvPr>
        </p:nvSpPr>
        <p:spPr>
          <a:xfrm>
            <a:off x="2267819"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1" name="Textplatzhalter 47">
            <a:extLst>
              <a:ext uri="{FF2B5EF4-FFF2-40B4-BE49-F238E27FC236}">
                <a16:creationId xmlns:a16="http://schemas.microsoft.com/office/drawing/2014/main" id="{22B58263-52CE-A840-BE43-6EC1E908E01E}"/>
              </a:ext>
            </a:extLst>
          </p:cNvPr>
          <p:cNvSpPr>
            <a:spLocks noGrp="1"/>
          </p:cNvSpPr>
          <p:nvPr>
            <p:ph type="body" sz="quarter" idx="13"/>
          </p:nvPr>
        </p:nvSpPr>
        <p:spPr>
          <a:xfrm>
            <a:off x="2267819"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2" name="Textplatzhalter 47">
            <a:extLst>
              <a:ext uri="{FF2B5EF4-FFF2-40B4-BE49-F238E27FC236}">
                <a16:creationId xmlns:a16="http://schemas.microsoft.com/office/drawing/2014/main" id="{26EB032E-EC81-0A4B-B52C-8C2C4C3F2374}"/>
              </a:ext>
            </a:extLst>
          </p:cNvPr>
          <p:cNvSpPr>
            <a:spLocks noGrp="1"/>
          </p:cNvSpPr>
          <p:nvPr>
            <p:ph type="body" sz="quarter" idx="14"/>
          </p:nvPr>
        </p:nvSpPr>
        <p:spPr>
          <a:xfrm>
            <a:off x="43848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3" name="Textplatzhalter 47">
            <a:extLst>
              <a:ext uri="{FF2B5EF4-FFF2-40B4-BE49-F238E27FC236}">
                <a16:creationId xmlns:a16="http://schemas.microsoft.com/office/drawing/2014/main" id="{E142B6AC-952F-7848-BBE6-347DCB7B89DC}"/>
              </a:ext>
            </a:extLst>
          </p:cNvPr>
          <p:cNvSpPr>
            <a:spLocks noGrp="1"/>
          </p:cNvSpPr>
          <p:nvPr>
            <p:ph type="body" sz="quarter" idx="15"/>
          </p:nvPr>
        </p:nvSpPr>
        <p:spPr>
          <a:xfrm>
            <a:off x="43848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4" name="Textplatzhalter 47">
            <a:extLst>
              <a:ext uri="{FF2B5EF4-FFF2-40B4-BE49-F238E27FC236}">
                <a16:creationId xmlns:a16="http://schemas.microsoft.com/office/drawing/2014/main" id="{E0489ECC-6BF5-5B4E-90C3-BEE52E42473B}"/>
              </a:ext>
            </a:extLst>
          </p:cNvPr>
          <p:cNvSpPr>
            <a:spLocks noGrp="1"/>
          </p:cNvSpPr>
          <p:nvPr>
            <p:ph type="body" sz="quarter" idx="16"/>
          </p:nvPr>
        </p:nvSpPr>
        <p:spPr>
          <a:xfrm>
            <a:off x="6521768"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5" name="Textplatzhalter 47">
            <a:extLst>
              <a:ext uri="{FF2B5EF4-FFF2-40B4-BE49-F238E27FC236}">
                <a16:creationId xmlns:a16="http://schemas.microsoft.com/office/drawing/2014/main" id="{F5FDBE0B-BF91-454F-884E-BD1DBC7FBAD9}"/>
              </a:ext>
            </a:extLst>
          </p:cNvPr>
          <p:cNvSpPr>
            <a:spLocks noGrp="1"/>
          </p:cNvSpPr>
          <p:nvPr>
            <p:ph type="body" sz="quarter" idx="17"/>
          </p:nvPr>
        </p:nvSpPr>
        <p:spPr>
          <a:xfrm>
            <a:off x="6521768"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56" name="Textplatzhalter 47">
            <a:extLst>
              <a:ext uri="{FF2B5EF4-FFF2-40B4-BE49-F238E27FC236}">
                <a16:creationId xmlns:a16="http://schemas.microsoft.com/office/drawing/2014/main" id="{BFA5A588-B7EF-C54C-845B-1DE2DEB66411}"/>
              </a:ext>
            </a:extLst>
          </p:cNvPr>
          <p:cNvSpPr>
            <a:spLocks noGrp="1"/>
          </p:cNvSpPr>
          <p:nvPr>
            <p:ph type="body" sz="quarter" idx="18"/>
          </p:nvPr>
        </p:nvSpPr>
        <p:spPr>
          <a:xfrm>
            <a:off x="8648742"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7" name="Textplatzhalter 47">
            <a:extLst>
              <a:ext uri="{FF2B5EF4-FFF2-40B4-BE49-F238E27FC236}">
                <a16:creationId xmlns:a16="http://schemas.microsoft.com/office/drawing/2014/main" id="{EB929D32-6BE2-A740-9A19-3C58C9989F3F}"/>
              </a:ext>
            </a:extLst>
          </p:cNvPr>
          <p:cNvSpPr>
            <a:spLocks noGrp="1"/>
          </p:cNvSpPr>
          <p:nvPr>
            <p:ph type="body" sz="quarter" idx="19"/>
          </p:nvPr>
        </p:nvSpPr>
        <p:spPr>
          <a:xfrm>
            <a:off x="8648742"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dirty="0">
                <a:solidFill>
                  <a:srgbClr val="6B6B6B"/>
                </a:solidFill>
              </a:rPr>
              <a:t>Textmasterformat bearbeiten</a:t>
            </a:r>
          </a:p>
        </p:txBody>
      </p:sp>
      <p:sp>
        <p:nvSpPr>
          <p:cNvPr id="58" name="Textplatzhalter 47">
            <a:extLst>
              <a:ext uri="{FF2B5EF4-FFF2-40B4-BE49-F238E27FC236}">
                <a16:creationId xmlns:a16="http://schemas.microsoft.com/office/drawing/2014/main" id="{28EEF54E-168F-DA4E-944A-F77FE6A16B24}"/>
              </a:ext>
            </a:extLst>
          </p:cNvPr>
          <p:cNvSpPr>
            <a:spLocks noGrp="1"/>
          </p:cNvSpPr>
          <p:nvPr>
            <p:ph type="body" sz="quarter" idx="20"/>
          </p:nvPr>
        </p:nvSpPr>
        <p:spPr>
          <a:xfrm>
            <a:off x="10785654" y="1128339"/>
            <a:ext cx="1362615" cy="248133"/>
          </a:xfrm>
        </p:spPr>
        <p:txBody>
          <a:bodyPr rtlCol="0">
            <a:noAutofit/>
          </a:bodyPr>
          <a:lstStyle>
            <a:lvl1pPr marL="0" indent="0" algn="ctr">
              <a:buNone/>
              <a:defRPr sz="1600"/>
            </a:lvl1pPr>
            <a:lvl2pPr marL="457200" indent="0">
              <a:buNone/>
              <a:defRPr sz="1800"/>
            </a:lvl2pPr>
            <a:lvl3pPr marL="914400" indent="0">
              <a:buNone/>
              <a:defRPr sz="1800"/>
            </a:lvl3pPr>
            <a:lvl4pPr marL="1371600" indent="0">
              <a:buNone/>
              <a:defRPr sz="1800"/>
            </a:lvl4pPr>
            <a:lvl5pPr marL="1828800" indent="0">
              <a:buNone/>
              <a:defRPr sz="1800"/>
            </a:lvl5pPr>
          </a:lstStyle>
          <a:p>
            <a:pPr lvl="0" rtl="0"/>
            <a:r>
              <a:rPr lang="de-DE" noProof="0"/>
              <a:t>Textmasterformat bearbeiten</a:t>
            </a:r>
          </a:p>
        </p:txBody>
      </p:sp>
      <p:sp>
        <p:nvSpPr>
          <p:cNvPr id="59" name="Textplatzhalter 47">
            <a:extLst>
              <a:ext uri="{FF2B5EF4-FFF2-40B4-BE49-F238E27FC236}">
                <a16:creationId xmlns:a16="http://schemas.microsoft.com/office/drawing/2014/main" id="{198BA63D-3812-4B40-A56C-E9D3715494D9}"/>
              </a:ext>
            </a:extLst>
          </p:cNvPr>
          <p:cNvSpPr>
            <a:spLocks noGrp="1"/>
          </p:cNvSpPr>
          <p:nvPr>
            <p:ph type="body" sz="quarter" idx="21"/>
          </p:nvPr>
        </p:nvSpPr>
        <p:spPr>
          <a:xfrm>
            <a:off x="10785654" y="1376472"/>
            <a:ext cx="1362615" cy="618324"/>
          </a:xfrm>
        </p:spPr>
        <p:txBody>
          <a:bodyPr rtlCol="0">
            <a:noAutofit/>
          </a:bodyPr>
          <a:lstStyle>
            <a:lvl1pPr marL="0" indent="0" algn="ctr">
              <a:lnSpc>
                <a:spcPct val="85000"/>
              </a:lnSpc>
              <a:buNone/>
              <a:defRPr sz="1400"/>
            </a:lvl1pPr>
            <a:lvl2pPr marL="457200" indent="0">
              <a:buNone/>
              <a:defRPr sz="1800"/>
            </a:lvl2pPr>
            <a:lvl3pPr marL="914400" indent="0">
              <a:buNone/>
              <a:defRPr sz="1800"/>
            </a:lvl3pPr>
            <a:lvl4pPr marL="1371600" indent="0">
              <a:buNone/>
              <a:defRPr sz="1800"/>
            </a:lvl4pPr>
            <a:lvl5pPr marL="1828800" indent="0">
              <a:buNone/>
              <a:defRPr sz="1800"/>
            </a:lvl5pPr>
          </a:lstStyle>
          <a:p>
            <a:pPr lvl="0" algn="ctr" rtl="0">
              <a:lnSpc>
                <a:spcPct val="85000"/>
              </a:lnSpc>
            </a:pPr>
            <a:r>
              <a:rPr lang="de-DE" sz="1400" noProof="0">
                <a:solidFill>
                  <a:srgbClr val="6B6B6B"/>
                </a:solidFill>
              </a:rPr>
              <a:t>Textmasterformat bearbeiten</a:t>
            </a:r>
          </a:p>
        </p:txBody>
      </p:sp>
      <p:sp>
        <p:nvSpPr>
          <p:cNvPr id="61"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4068057"/>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2"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559499" y="4048248"/>
            <a:ext cx="4957763" cy="268287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
        <p:nvSpPr>
          <p:cNvPr id="46" name="Freihandform 23" descr="Fragezeichensymbol"/>
          <p:cNvSpPr>
            <a:spLocks noEditPoints="1"/>
          </p:cNvSpPr>
          <p:nvPr userDrawn="1"/>
        </p:nvSpPr>
        <p:spPr bwMode="auto">
          <a:xfrm>
            <a:off x="11243645" y="2486630"/>
            <a:ext cx="533627" cy="720172"/>
          </a:xfrm>
          <a:custGeom>
            <a:avLst/>
            <a:gdLst/>
            <a:ahLst/>
            <a:cxnLst>
              <a:cxn ang="0">
                <a:pos x="357" y="1068"/>
              </a:cxn>
              <a:cxn ang="0">
                <a:pos x="364" y="975"/>
              </a:cxn>
              <a:cxn ang="0">
                <a:pos x="380" y="900"/>
              </a:cxn>
              <a:cxn ang="0">
                <a:pos x="430" y="808"/>
              </a:cxn>
              <a:cxn ang="0">
                <a:pos x="483" y="748"/>
              </a:cxn>
              <a:cxn ang="0">
                <a:pos x="662" y="591"/>
              </a:cxn>
              <a:cxn ang="0">
                <a:pos x="700" y="556"/>
              </a:cxn>
              <a:cxn ang="0">
                <a:pos x="737" y="507"/>
              </a:cxn>
              <a:cxn ang="0">
                <a:pos x="750" y="461"/>
              </a:cxn>
              <a:cxn ang="0">
                <a:pos x="748" y="432"/>
              </a:cxn>
              <a:cxn ang="0">
                <a:pos x="735" y="397"/>
              </a:cxn>
              <a:cxn ang="0">
                <a:pos x="715" y="368"/>
              </a:cxn>
              <a:cxn ang="0">
                <a:pos x="695" y="355"/>
              </a:cxn>
              <a:cxn ang="0">
                <a:pos x="656" y="340"/>
              </a:cxn>
              <a:cxn ang="0">
                <a:pos x="609" y="335"/>
              </a:cxn>
              <a:cxn ang="0">
                <a:pos x="572" y="338"/>
              </a:cxn>
              <a:cxn ang="0">
                <a:pos x="523" y="355"/>
              </a:cxn>
              <a:cxn ang="0">
                <a:pos x="481" y="386"/>
              </a:cxn>
              <a:cxn ang="0">
                <a:pos x="459" y="417"/>
              </a:cxn>
              <a:cxn ang="0">
                <a:pos x="433" y="479"/>
              </a:cxn>
              <a:cxn ang="0">
                <a:pos x="417" y="563"/>
              </a:cxn>
              <a:cxn ang="0">
                <a:pos x="7" y="455"/>
              </a:cxn>
              <a:cxn ang="0">
                <a:pos x="33" y="351"/>
              </a:cxn>
              <a:cxn ang="0">
                <a:pos x="64" y="280"/>
              </a:cxn>
              <a:cxn ang="0">
                <a:pos x="102" y="216"/>
              </a:cxn>
              <a:cxn ang="0">
                <a:pos x="150" y="157"/>
              </a:cxn>
              <a:cxn ang="0">
                <a:pos x="187" y="123"/>
              </a:cxn>
              <a:cxn ang="0">
                <a:pos x="251" y="79"/>
              </a:cxn>
              <a:cxn ang="0">
                <a:pos x="325" y="44"/>
              </a:cxn>
              <a:cxn ang="0">
                <a:pos x="410" y="18"/>
              </a:cxn>
              <a:cxn ang="0">
                <a:pos x="507" y="4"/>
              </a:cxn>
              <a:cxn ang="0">
                <a:pos x="614" y="0"/>
              </a:cxn>
              <a:cxn ang="0">
                <a:pos x="726" y="5"/>
              </a:cxn>
              <a:cxn ang="0">
                <a:pos x="872" y="38"/>
              </a:cxn>
              <a:cxn ang="0">
                <a:pos x="993" y="97"/>
              </a:cxn>
              <a:cxn ang="0">
                <a:pos x="1040" y="132"/>
              </a:cxn>
              <a:cxn ang="0">
                <a:pos x="1097" y="188"/>
              </a:cxn>
              <a:cxn ang="0">
                <a:pos x="1141" y="252"/>
              </a:cxn>
              <a:cxn ang="0">
                <a:pos x="1170" y="322"/>
              </a:cxn>
              <a:cxn ang="0">
                <a:pos x="1187" y="397"/>
              </a:cxn>
              <a:cxn ang="0">
                <a:pos x="1190" y="450"/>
              </a:cxn>
              <a:cxn ang="0">
                <a:pos x="1183" y="518"/>
              </a:cxn>
              <a:cxn ang="0">
                <a:pos x="1161" y="585"/>
              </a:cxn>
              <a:cxn ang="0">
                <a:pos x="1139" y="627"/>
              </a:cxn>
              <a:cxn ang="0">
                <a:pos x="1086" y="697"/>
              </a:cxn>
              <a:cxn ang="0">
                <a:pos x="1004" y="775"/>
              </a:cxn>
              <a:cxn ang="0">
                <a:pos x="933" y="836"/>
              </a:cxn>
              <a:cxn ang="0">
                <a:pos x="828" y="929"/>
              </a:cxn>
              <a:cxn ang="0">
                <a:pos x="795" y="973"/>
              </a:cxn>
              <a:cxn ang="0">
                <a:pos x="783" y="1002"/>
              </a:cxn>
              <a:cxn ang="0">
                <a:pos x="768" y="1070"/>
              </a:cxn>
              <a:cxn ang="0">
                <a:pos x="344" y="1218"/>
              </a:cxn>
              <a:cxn ang="0">
                <a:pos x="344" y="1606"/>
              </a:cxn>
            </a:cxnLst>
            <a:rect l="0" t="0" r="r" b="b"/>
            <a:pathLst>
              <a:path w="1190" h="1606">
                <a:moveTo>
                  <a:pt x="766" y="1110"/>
                </a:moveTo>
                <a:lnTo>
                  <a:pt x="357" y="1110"/>
                </a:lnTo>
                <a:lnTo>
                  <a:pt x="357" y="1068"/>
                </a:lnTo>
                <a:lnTo>
                  <a:pt x="357" y="1068"/>
                </a:lnTo>
                <a:lnTo>
                  <a:pt x="358" y="1019"/>
                </a:lnTo>
                <a:lnTo>
                  <a:pt x="364" y="975"/>
                </a:lnTo>
                <a:lnTo>
                  <a:pt x="371" y="934"/>
                </a:lnTo>
                <a:lnTo>
                  <a:pt x="380" y="900"/>
                </a:lnTo>
                <a:lnTo>
                  <a:pt x="380" y="900"/>
                </a:lnTo>
                <a:lnTo>
                  <a:pt x="395" y="867"/>
                </a:lnTo>
                <a:lnTo>
                  <a:pt x="411" y="838"/>
                </a:lnTo>
                <a:lnTo>
                  <a:pt x="430" y="808"/>
                </a:lnTo>
                <a:lnTo>
                  <a:pt x="452" y="781"/>
                </a:lnTo>
                <a:lnTo>
                  <a:pt x="452" y="781"/>
                </a:lnTo>
                <a:lnTo>
                  <a:pt x="483" y="748"/>
                </a:lnTo>
                <a:lnTo>
                  <a:pt x="528" y="706"/>
                </a:lnTo>
                <a:lnTo>
                  <a:pt x="587" y="653"/>
                </a:lnTo>
                <a:lnTo>
                  <a:pt x="662" y="591"/>
                </a:lnTo>
                <a:lnTo>
                  <a:pt x="662" y="591"/>
                </a:lnTo>
                <a:lnTo>
                  <a:pt x="682" y="572"/>
                </a:lnTo>
                <a:lnTo>
                  <a:pt x="700" y="556"/>
                </a:lnTo>
                <a:lnTo>
                  <a:pt x="715" y="539"/>
                </a:lnTo>
                <a:lnTo>
                  <a:pt x="728" y="523"/>
                </a:lnTo>
                <a:lnTo>
                  <a:pt x="737" y="507"/>
                </a:lnTo>
                <a:lnTo>
                  <a:pt x="744" y="490"/>
                </a:lnTo>
                <a:lnTo>
                  <a:pt x="748" y="475"/>
                </a:lnTo>
                <a:lnTo>
                  <a:pt x="750" y="461"/>
                </a:lnTo>
                <a:lnTo>
                  <a:pt x="750" y="461"/>
                </a:lnTo>
                <a:lnTo>
                  <a:pt x="750" y="446"/>
                </a:lnTo>
                <a:lnTo>
                  <a:pt x="748" y="432"/>
                </a:lnTo>
                <a:lnTo>
                  <a:pt x="744" y="419"/>
                </a:lnTo>
                <a:lnTo>
                  <a:pt x="741" y="408"/>
                </a:lnTo>
                <a:lnTo>
                  <a:pt x="735" y="397"/>
                </a:lnTo>
                <a:lnTo>
                  <a:pt x="730" y="386"/>
                </a:lnTo>
                <a:lnTo>
                  <a:pt x="722" y="377"/>
                </a:lnTo>
                <a:lnTo>
                  <a:pt x="715" y="368"/>
                </a:lnTo>
                <a:lnTo>
                  <a:pt x="715" y="368"/>
                </a:lnTo>
                <a:lnTo>
                  <a:pt x="706" y="360"/>
                </a:lnTo>
                <a:lnTo>
                  <a:pt x="695" y="355"/>
                </a:lnTo>
                <a:lnTo>
                  <a:pt x="684" y="347"/>
                </a:lnTo>
                <a:lnTo>
                  <a:pt x="671" y="344"/>
                </a:lnTo>
                <a:lnTo>
                  <a:pt x="656" y="340"/>
                </a:lnTo>
                <a:lnTo>
                  <a:pt x="642" y="338"/>
                </a:lnTo>
                <a:lnTo>
                  <a:pt x="625" y="336"/>
                </a:lnTo>
                <a:lnTo>
                  <a:pt x="609" y="335"/>
                </a:lnTo>
                <a:lnTo>
                  <a:pt x="609" y="335"/>
                </a:lnTo>
                <a:lnTo>
                  <a:pt x="589" y="336"/>
                </a:lnTo>
                <a:lnTo>
                  <a:pt x="572" y="338"/>
                </a:lnTo>
                <a:lnTo>
                  <a:pt x="554" y="342"/>
                </a:lnTo>
                <a:lnTo>
                  <a:pt x="538" y="347"/>
                </a:lnTo>
                <a:lnTo>
                  <a:pt x="523" y="355"/>
                </a:lnTo>
                <a:lnTo>
                  <a:pt x="508" y="364"/>
                </a:lnTo>
                <a:lnTo>
                  <a:pt x="496" y="375"/>
                </a:lnTo>
                <a:lnTo>
                  <a:pt x="481" y="386"/>
                </a:lnTo>
                <a:lnTo>
                  <a:pt x="481" y="386"/>
                </a:lnTo>
                <a:lnTo>
                  <a:pt x="470" y="400"/>
                </a:lnTo>
                <a:lnTo>
                  <a:pt x="459" y="417"/>
                </a:lnTo>
                <a:lnTo>
                  <a:pt x="450" y="435"/>
                </a:lnTo>
                <a:lnTo>
                  <a:pt x="441" y="455"/>
                </a:lnTo>
                <a:lnTo>
                  <a:pt x="433" y="479"/>
                </a:lnTo>
                <a:lnTo>
                  <a:pt x="426" y="505"/>
                </a:lnTo>
                <a:lnTo>
                  <a:pt x="422" y="532"/>
                </a:lnTo>
                <a:lnTo>
                  <a:pt x="417" y="563"/>
                </a:lnTo>
                <a:lnTo>
                  <a:pt x="0" y="510"/>
                </a:lnTo>
                <a:lnTo>
                  <a:pt x="0" y="510"/>
                </a:lnTo>
                <a:lnTo>
                  <a:pt x="7" y="455"/>
                </a:lnTo>
                <a:lnTo>
                  <a:pt x="18" y="400"/>
                </a:lnTo>
                <a:lnTo>
                  <a:pt x="26" y="375"/>
                </a:lnTo>
                <a:lnTo>
                  <a:pt x="33" y="351"/>
                </a:lnTo>
                <a:lnTo>
                  <a:pt x="42" y="327"/>
                </a:lnTo>
                <a:lnTo>
                  <a:pt x="53" y="304"/>
                </a:lnTo>
                <a:lnTo>
                  <a:pt x="64" y="280"/>
                </a:lnTo>
                <a:lnTo>
                  <a:pt x="75" y="258"/>
                </a:lnTo>
                <a:lnTo>
                  <a:pt x="88" y="236"/>
                </a:lnTo>
                <a:lnTo>
                  <a:pt x="102" y="216"/>
                </a:lnTo>
                <a:lnTo>
                  <a:pt x="117" y="196"/>
                </a:lnTo>
                <a:lnTo>
                  <a:pt x="133" y="176"/>
                </a:lnTo>
                <a:lnTo>
                  <a:pt x="150" y="157"/>
                </a:lnTo>
                <a:lnTo>
                  <a:pt x="168" y="141"/>
                </a:lnTo>
                <a:lnTo>
                  <a:pt x="168" y="141"/>
                </a:lnTo>
                <a:lnTo>
                  <a:pt x="187" y="123"/>
                </a:lnTo>
                <a:lnTo>
                  <a:pt x="207" y="108"/>
                </a:lnTo>
                <a:lnTo>
                  <a:pt x="227" y="91"/>
                </a:lnTo>
                <a:lnTo>
                  <a:pt x="251" y="79"/>
                </a:lnTo>
                <a:lnTo>
                  <a:pt x="274" y="66"/>
                </a:lnTo>
                <a:lnTo>
                  <a:pt x="298" y="55"/>
                </a:lnTo>
                <a:lnTo>
                  <a:pt x="325" y="44"/>
                </a:lnTo>
                <a:lnTo>
                  <a:pt x="353" y="35"/>
                </a:lnTo>
                <a:lnTo>
                  <a:pt x="380" y="26"/>
                </a:lnTo>
                <a:lnTo>
                  <a:pt x="410" y="18"/>
                </a:lnTo>
                <a:lnTo>
                  <a:pt x="441" y="13"/>
                </a:lnTo>
                <a:lnTo>
                  <a:pt x="474" y="7"/>
                </a:lnTo>
                <a:lnTo>
                  <a:pt x="507" y="4"/>
                </a:lnTo>
                <a:lnTo>
                  <a:pt x="541" y="2"/>
                </a:lnTo>
                <a:lnTo>
                  <a:pt x="578" y="0"/>
                </a:lnTo>
                <a:lnTo>
                  <a:pt x="614" y="0"/>
                </a:lnTo>
                <a:lnTo>
                  <a:pt x="614" y="0"/>
                </a:lnTo>
                <a:lnTo>
                  <a:pt x="673" y="0"/>
                </a:lnTo>
                <a:lnTo>
                  <a:pt x="726" y="5"/>
                </a:lnTo>
                <a:lnTo>
                  <a:pt x="779" y="13"/>
                </a:lnTo>
                <a:lnTo>
                  <a:pt x="827" y="24"/>
                </a:lnTo>
                <a:lnTo>
                  <a:pt x="872" y="38"/>
                </a:lnTo>
                <a:lnTo>
                  <a:pt x="916" y="55"/>
                </a:lnTo>
                <a:lnTo>
                  <a:pt x="956" y="75"/>
                </a:lnTo>
                <a:lnTo>
                  <a:pt x="993" y="97"/>
                </a:lnTo>
                <a:lnTo>
                  <a:pt x="993" y="97"/>
                </a:lnTo>
                <a:lnTo>
                  <a:pt x="1017" y="113"/>
                </a:lnTo>
                <a:lnTo>
                  <a:pt x="1040" y="132"/>
                </a:lnTo>
                <a:lnTo>
                  <a:pt x="1061" y="150"/>
                </a:lnTo>
                <a:lnTo>
                  <a:pt x="1079" y="168"/>
                </a:lnTo>
                <a:lnTo>
                  <a:pt x="1097" y="188"/>
                </a:lnTo>
                <a:lnTo>
                  <a:pt x="1114" y="208"/>
                </a:lnTo>
                <a:lnTo>
                  <a:pt x="1128" y="230"/>
                </a:lnTo>
                <a:lnTo>
                  <a:pt x="1141" y="252"/>
                </a:lnTo>
                <a:lnTo>
                  <a:pt x="1152" y="274"/>
                </a:lnTo>
                <a:lnTo>
                  <a:pt x="1163" y="298"/>
                </a:lnTo>
                <a:lnTo>
                  <a:pt x="1170" y="322"/>
                </a:lnTo>
                <a:lnTo>
                  <a:pt x="1178" y="346"/>
                </a:lnTo>
                <a:lnTo>
                  <a:pt x="1183" y="371"/>
                </a:lnTo>
                <a:lnTo>
                  <a:pt x="1187" y="397"/>
                </a:lnTo>
                <a:lnTo>
                  <a:pt x="1189" y="422"/>
                </a:lnTo>
                <a:lnTo>
                  <a:pt x="1190" y="450"/>
                </a:lnTo>
                <a:lnTo>
                  <a:pt x="1190" y="450"/>
                </a:lnTo>
                <a:lnTo>
                  <a:pt x="1189" y="474"/>
                </a:lnTo>
                <a:lnTo>
                  <a:pt x="1187" y="496"/>
                </a:lnTo>
                <a:lnTo>
                  <a:pt x="1183" y="518"/>
                </a:lnTo>
                <a:lnTo>
                  <a:pt x="1178" y="541"/>
                </a:lnTo>
                <a:lnTo>
                  <a:pt x="1170" y="563"/>
                </a:lnTo>
                <a:lnTo>
                  <a:pt x="1161" y="585"/>
                </a:lnTo>
                <a:lnTo>
                  <a:pt x="1150" y="605"/>
                </a:lnTo>
                <a:lnTo>
                  <a:pt x="1139" y="627"/>
                </a:lnTo>
                <a:lnTo>
                  <a:pt x="1139" y="627"/>
                </a:lnTo>
                <a:lnTo>
                  <a:pt x="1125" y="649"/>
                </a:lnTo>
                <a:lnTo>
                  <a:pt x="1108" y="673"/>
                </a:lnTo>
                <a:lnTo>
                  <a:pt x="1086" y="697"/>
                </a:lnTo>
                <a:lnTo>
                  <a:pt x="1062" y="722"/>
                </a:lnTo>
                <a:lnTo>
                  <a:pt x="1035" y="748"/>
                </a:lnTo>
                <a:lnTo>
                  <a:pt x="1004" y="775"/>
                </a:lnTo>
                <a:lnTo>
                  <a:pt x="969" y="805"/>
                </a:lnTo>
                <a:lnTo>
                  <a:pt x="933" y="836"/>
                </a:lnTo>
                <a:lnTo>
                  <a:pt x="933" y="836"/>
                </a:lnTo>
                <a:lnTo>
                  <a:pt x="883" y="876"/>
                </a:lnTo>
                <a:lnTo>
                  <a:pt x="843" y="913"/>
                </a:lnTo>
                <a:lnTo>
                  <a:pt x="828" y="929"/>
                </a:lnTo>
                <a:lnTo>
                  <a:pt x="814" y="945"/>
                </a:lnTo>
                <a:lnTo>
                  <a:pt x="803" y="960"/>
                </a:lnTo>
                <a:lnTo>
                  <a:pt x="795" y="973"/>
                </a:lnTo>
                <a:lnTo>
                  <a:pt x="795" y="973"/>
                </a:lnTo>
                <a:lnTo>
                  <a:pt x="788" y="988"/>
                </a:lnTo>
                <a:lnTo>
                  <a:pt x="783" y="1002"/>
                </a:lnTo>
                <a:lnTo>
                  <a:pt x="777" y="1017"/>
                </a:lnTo>
                <a:lnTo>
                  <a:pt x="773" y="1033"/>
                </a:lnTo>
                <a:lnTo>
                  <a:pt x="768" y="1070"/>
                </a:lnTo>
                <a:lnTo>
                  <a:pt x="766" y="1110"/>
                </a:lnTo>
                <a:lnTo>
                  <a:pt x="766" y="1110"/>
                </a:lnTo>
                <a:close/>
                <a:moveTo>
                  <a:pt x="344" y="1218"/>
                </a:moveTo>
                <a:lnTo>
                  <a:pt x="781" y="1218"/>
                </a:lnTo>
                <a:lnTo>
                  <a:pt x="781" y="1606"/>
                </a:lnTo>
                <a:lnTo>
                  <a:pt x="344" y="1606"/>
                </a:lnTo>
                <a:lnTo>
                  <a:pt x="344" y="1218"/>
                </a:lnTo>
                <a:close/>
              </a:path>
            </a:pathLst>
          </a:custGeom>
          <a:solidFill>
            <a:schemeClr val="accent1">
              <a:lumMod val="50000"/>
            </a:schemeClr>
          </a:solidFill>
          <a:ln w="9525">
            <a:noFill/>
            <a:round/>
            <a:headEnd/>
            <a:tailEnd/>
          </a:ln>
        </p:spPr>
        <p:txBody>
          <a:bodyPr vert="horz" wrap="square" lIns="91440" tIns="45720" rIns="91440" bIns="45720" numCol="1" rtlCol="0" anchor="t" anchorCtr="0" compatLnSpc="1">
            <a:prstTxWarp prst="textNoShape">
              <a:avLst/>
            </a:prstTxWarp>
          </a:bodyPr>
          <a:lstStyle/>
          <a:p>
            <a:pPr rtl="0"/>
            <a:endParaRPr lang="de-DE"/>
          </a:p>
        </p:txBody>
      </p:sp>
      <p:sp>
        <p:nvSpPr>
          <p:cNvPr id="47" name="Freihandform 5" descr="Symbol für Puzzleteil"/>
          <p:cNvSpPr>
            <a:spLocks/>
          </p:cNvSpPr>
          <p:nvPr userDrawn="1"/>
        </p:nvSpPr>
        <p:spPr bwMode="auto">
          <a:xfrm rot="2700000">
            <a:off x="9057788" y="2456911"/>
            <a:ext cx="618906" cy="838665"/>
          </a:xfrm>
          <a:custGeom>
            <a:avLst/>
            <a:gdLst/>
            <a:ahLst/>
            <a:cxnLst>
              <a:cxn ang="0">
                <a:pos x="1886" y="656"/>
              </a:cxn>
              <a:cxn ang="0">
                <a:pos x="1838" y="614"/>
              </a:cxn>
              <a:cxn ang="0">
                <a:pos x="1560" y="638"/>
              </a:cxn>
              <a:cxn ang="0">
                <a:pos x="1300" y="610"/>
              </a:cxn>
              <a:cxn ang="0">
                <a:pos x="1176" y="546"/>
              </a:cxn>
              <a:cxn ang="0">
                <a:pos x="1106" y="476"/>
              </a:cxn>
              <a:cxn ang="0">
                <a:pos x="1118" y="376"/>
              </a:cxn>
              <a:cxn ang="0">
                <a:pos x="1122" y="190"/>
              </a:cxn>
              <a:cxn ang="0">
                <a:pos x="1024" y="38"/>
              </a:cxn>
              <a:cxn ang="0">
                <a:pos x="912" y="0"/>
              </a:cxn>
              <a:cxn ang="0">
                <a:pos x="786" y="42"/>
              </a:cxn>
              <a:cxn ang="0">
                <a:pos x="724" y="168"/>
              </a:cxn>
              <a:cxn ang="0">
                <a:pos x="734" y="296"/>
              </a:cxn>
              <a:cxn ang="0">
                <a:pos x="756" y="446"/>
              </a:cxn>
              <a:cxn ang="0">
                <a:pos x="668" y="518"/>
              </a:cxn>
              <a:cxn ang="0">
                <a:pos x="574" y="536"/>
              </a:cxn>
              <a:cxn ang="0">
                <a:pos x="320" y="472"/>
              </a:cxn>
              <a:cxn ang="0">
                <a:pos x="84" y="422"/>
              </a:cxn>
              <a:cxn ang="0">
                <a:pos x="68" y="748"/>
              </a:cxn>
              <a:cxn ang="0">
                <a:pos x="114" y="932"/>
              </a:cxn>
              <a:cxn ang="0">
                <a:pos x="178" y="974"/>
              </a:cxn>
              <a:cxn ang="0">
                <a:pos x="274" y="938"/>
              </a:cxn>
              <a:cxn ang="0">
                <a:pos x="350" y="952"/>
              </a:cxn>
              <a:cxn ang="0">
                <a:pos x="412" y="1024"/>
              </a:cxn>
              <a:cxn ang="0">
                <a:pos x="424" y="1194"/>
              </a:cxn>
              <a:cxn ang="0">
                <a:pos x="386" y="1426"/>
              </a:cxn>
              <a:cxn ang="0">
                <a:pos x="322" y="1496"/>
              </a:cxn>
              <a:cxn ang="0">
                <a:pos x="206" y="1484"/>
              </a:cxn>
              <a:cxn ang="0">
                <a:pos x="72" y="1424"/>
              </a:cxn>
              <a:cxn ang="0">
                <a:pos x="14" y="1456"/>
              </a:cxn>
              <a:cxn ang="0">
                <a:pos x="0" y="1536"/>
              </a:cxn>
              <a:cxn ang="0">
                <a:pos x="60" y="1874"/>
              </a:cxn>
              <a:cxn ang="0">
                <a:pos x="162" y="2044"/>
              </a:cxn>
              <a:cxn ang="0">
                <a:pos x="530" y="2052"/>
              </a:cxn>
              <a:cxn ang="0">
                <a:pos x="690" y="2092"/>
              </a:cxn>
              <a:cxn ang="0">
                <a:pos x="700" y="2140"/>
              </a:cxn>
              <a:cxn ang="0">
                <a:pos x="658" y="2322"/>
              </a:cxn>
              <a:cxn ang="0">
                <a:pos x="644" y="2470"/>
              </a:cxn>
              <a:cxn ang="0">
                <a:pos x="730" y="2576"/>
              </a:cxn>
              <a:cxn ang="0">
                <a:pos x="900" y="2598"/>
              </a:cxn>
              <a:cxn ang="0">
                <a:pos x="1044" y="2520"/>
              </a:cxn>
              <a:cxn ang="0">
                <a:pos x="1070" y="2370"/>
              </a:cxn>
              <a:cxn ang="0">
                <a:pos x="1030" y="2206"/>
              </a:cxn>
              <a:cxn ang="0">
                <a:pos x="1016" y="2142"/>
              </a:cxn>
              <a:cxn ang="0">
                <a:pos x="1082" y="2076"/>
              </a:cxn>
              <a:cxn ang="0">
                <a:pos x="1432" y="2040"/>
              </a:cxn>
              <a:cxn ang="0">
                <a:pos x="1740" y="1830"/>
              </a:cxn>
              <a:cxn ang="0">
                <a:pos x="1722" y="1686"/>
              </a:cxn>
              <a:cxn ang="0">
                <a:pos x="1646" y="1654"/>
              </a:cxn>
              <a:cxn ang="0">
                <a:pos x="1500" y="1650"/>
              </a:cxn>
              <a:cxn ang="0">
                <a:pos x="1430" y="1584"/>
              </a:cxn>
              <a:cxn ang="0">
                <a:pos x="1400" y="1464"/>
              </a:cxn>
              <a:cxn ang="0">
                <a:pos x="1426" y="1278"/>
              </a:cxn>
              <a:cxn ang="0">
                <a:pos x="1476" y="1174"/>
              </a:cxn>
              <a:cxn ang="0">
                <a:pos x="1540" y="1156"/>
              </a:cxn>
              <a:cxn ang="0">
                <a:pos x="1698" y="1236"/>
              </a:cxn>
              <a:cxn ang="0">
                <a:pos x="1776" y="1252"/>
              </a:cxn>
              <a:cxn ang="0">
                <a:pos x="1854" y="1176"/>
              </a:cxn>
              <a:cxn ang="0">
                <a:pos x="1906" y="990"/>
              </a:cxn>
            </a:cxnLst>
            <a:rect l="0" t="0" r="r" b="b"/>
            <a:pathLst>
              <a:path w="1912" h="2600">
                <a:moveTo>
                  <a:pt x="1912" y="880"/>
                </a:moveTo>
                <a:lnTo>
                  <a:pt x="1912" y="880"/>
                </a:lnTo>
                <a:lnTo>
                  <a:pt x="1904" y="786"/>
                </a:lnTo>
                <a:lnTo>
                  <a:pt x="1900" y="738"/>
                </a:lnTo>
                <a:lnTo>
                  <a:pt x="1894" y="694"/>
                </a:lnTo>
                <a:lnTo>
                  <a:pt x="1886" y="656"/>
                </a:lnTo>
                <a:lnTo>
                  <a:pt x="1880" y="640"/>
                </a:lnTo>
                <a:lnTo>
                  <a:pt x="1874" y="628"/>
                </a:lnTo>
                <a:lnTo>
                  <a:pt x="1868" y="620"/>
                </a:lnTo>
                <a:lnTo>
                  <a:pt x="1858" y="614"/>
                </a:lnTo>
                <a:lnTo>
                  <a:pt x="1850" y="612"/>
                </a:lnTo>
                <a:lnTo>
                  <a:pt x="1838" y="614"/>
                </a:lnTo>
                <a:lnTo>
                  <a:pt x="1838" y="614"/>
                </a:lnTo>
                <a:lnTo>
                  <a:pt x="1822" y="620"/>
                </a:lnTo>
                <a:lnTo>
                  <a:pt x="1800" y="624"/>
                </a:lnTo>
                <a:lnTo>
                  <a:pt x="1736" y="632"/>
                </a:lnTo>
                <a:lnTo>
                  <a:pt x="1652" y="636"/>
                </a:lnTo>
                <a:lnTo>
                  <a:pt x="1560" y="638"/>
                </a:lnTo>
                <a:lnTo>
                  <a:pt x="1512" y="636"/>
                </a:lnTo>
                <a:lnTo>
                  <a:pt x="1464" y="634"/>
                </a:lnTo>
                <a:lnTo>
                  <a:pt x="1420" y="630"/>
                </a:lnTo>
                <a:lnTo>
                  <a:pt x="1376" y="626"/>
                </a:lnTo>
                <a:lnTo>
                  <a:pt x="1336" y="618"/>
                </a:lnTo>
                <a:lnTo>
                  <a:pt x="1300" y="610"/>
                </a:lnTo>
                <a:lnTo>
                  <a:pt x="1270" y="600"/>
                </a:lnTo>
                <a:lnTo>
                  <a:pt x="1258" y="594"/>
                </a:lnTo>
                <a:lnTo>
                  <a:pt x="1248" y="588"/>
                </a:lnTo>
                <a:lnTo>
                  <a:pt x="1248" y="588"/>
                </a:lnTo>
                <a:lnTo>
                  <a:pt x="1210" y="564"/>
                </a:lnTo>
                <a:lnTo>
                  <a:pt x="1176" y="546"/>
                </a:lnTo>
                <a:lnTo>
                  <a:pt x="1146" y="530"/>
                </a:lnTo>
                <a:lnTo>
                  <a:pt x="1134" y="520"/>
                </a:lnTo>
                <a:lnTo>
                  <a:pt x="1124" y="512"/>
                </a:lnTo>
                <a:lnTo>
                  <a:pt x="1116" y="502"/>
                </a:lnTo>
                <a:lnTo>
                  <a:pt x="1110" y="490"/>
                </a:lnTo>
                <a:lnTo>
                  <a:pt x="1106" y="476"/>
                </a:lnTo>
                <a:lnTo>
                  <a:pt x="1102" y="462"/>
                </a:lnTo>
                <a:lnTo>
                  <a:pt x="1104" y="444"/>
                </a:lnTo>
                <a:lnTo>
                  <a:pt x="1106" y="424"/>
                </a:lnTo>
                <a:lnTo>
                  <a:pt x="1110" y="402"/>
                </a:lnTo>
                <a:lnTo>
                  <a:pt x="1118" y="376"/>
                </a:lnTo>
                <a:lnTo>
                  <a:pt x="1118" y="376"/>
                </a:lnTo>
                <a:lnTo>
                  <a:pt x="1126" y="346"/>
                </a:lnTo>
                <a:lnTo>
                  <a:pt x="1132" y="316"/>
                </a:lnTo>
                <a:lnTo>
                  <a:pt x="1134" y="284"/>
                </a:lnTo>
                <a:lnTo>
                  <a:pt x="1132" y="254"/>
                </a:lnTo>
                <a:lnTo>
                  <a:pt x="1128" y="222"/>
                </a:lnTo>
                <a:lnTo>
                  <a:pt x="1122" y="190"/>
                </a:lnTo>
                <a:lnTo>
                  <a:pt x="1112" y="160"/>
                </a:lnTo>
                <a:lnTo>
                  <a:pt x="1100" y="132"/>
                </a:lnTo>
                <a:lnTo>
                  <a:pt x="1084" y="104"/>
                </a:lnTo>
                <a:lnTo>
                  <a:pt x="1068" y="80"/>
                </a:lnTo>
                <a:lnTo>
                  <a:pt x="1048" y="58"/>
                </a:lnTo>
                <a:lnTo>
                  <a:pt x="1024" y="38"/>
                </a:lnTo>
                <a:lnTo>
                  <a:pt x="1000" y="22"/>
                </a:lnTo>
                <a:lnTo>
                  <a:pt x="974" y="10"/>
                </a:lnTo>
                <a:lnTo>
                  <a:pt x="958" y="6"/>
                </a:lnTo>
                <a:lnTo>
                  <a:pt x="944" y="4"/>
                </a:lnTo>
                <a:lnTo>
                  <a:pt x="928" y="2"/>
                </a:lnTo>
                <a:lnTo>
                  <a:pt x="912" y="0"/>
                </a:lnTo>
                <a:lnTo>
                  <a:pt x="912" y="0"/>
                </a:lnTo>
                <a:lnTo>
                  <a:pt x="882" y="2"/>
                </a:lnTo>
                <a:lnTo>
                  <a:pt x="854" y="8"/>
                </a:lnTo>
                <a:lnTo>
                  <a:pt x="828" y="16"/>
                </a:lnTo>
                <a:lnTo>
                  <a:pt x="806" y="28"/>
                </a:lnTo>
                <a:lnTo>
                  <a:pt x="786" y="42"/>
                </a:lnTo>
                <a:lnTo>
                  <a:pt x="770" y="58"/>
                </a:lnTo>
                <a:lnTo>
                  <a:pt x="756" y="78"/>
                </a:lnTo>
                <a:lnTo>
                  <a:pt x="744" y="98"/>
                </a:lnTo>
                <a:lnTo>
                  <a:pt x="734" y="120"/>
                </a:lnTo>
                <a:lnTo>
                  <a:pt x="728" y="144"/>
                </a:lnTo>
                <a:lnTo>
                  <a:pt x="724" y="168"/>
                </a:lnTo>
                <a:lnTo>
                  <a:pt x="722" y="194"/>
                </a:lnTo>
                <a:lnTo>
                  <a:pt x="722" y="218"/>
                </a:lnTo>
                <a:lnTo>
                  <a:pt x="724" y="244"/>
                </a:lnTo>
                <a:lnTo>
                  <a:pt x="728" y="270"/>
                </a:lnTo>
                <a:lnTo>
                  <a:pt x="734" y="296"/>
                </a:lnTo>
                <a:lnTo>
                  <a:pt x="734" y="296"/>
                </a:lnTo>
                <a:lnTo>
                  <a:pt x="758" y="374"/>
                </a:lnTo>
                <a:lnTo>
                  <a:pt x="764" y="402"/>
                </a:lnTo>
                <a:lnTo>
                  <a:pt x="764" y="416"/>
                </a:lnTo>
                <a:lnTo>
                  <a:pt x="764" y="426"/>
                </a:lnTo>
                <a:lnTo>
                  <a:pt x="760" y="436"/>
                </a:lnTo>
                <a:lnTo>
                  <a:pt x="756" y="446"/>
                </a:lnTo>
                <a:lnTo>
                  <a:pt x="748" y="458"/>
                </a:lnTo>
                <a:lnTo>
                  <a:pt x="738" y="468"/>
                </a:lnTo>
                <a:lnTo>
                  <a:pt x="724" y="478"/>
                </a:lnTo>
                <a:lnTo>
                  <a:pt x="708" y="490"/>
                </a:lnTo>
                <a:lnTo>
                  <a:pt x="668" y="518"/>
                </a:lnTo>
                <a:lnTo>
                  <a:pt x="668" y="518"/>
                </a:lnTo>
                <a:lnTo>
                  <a:pt x="654" y="524"/>
                </a:lnTo>
                <a:lnTo>
                  <a:pt x="640" y="528"/>
                </a:lnTo>
                <a:lnTo>
                  <a:pt x="626" y="532"/>
                </a:lnTo>
                <a:lnTo>
                  <a:pt x="610" y="536"/>
                </a:lnTo>
                <a:lnTo>
                  <a:pt x="592" y="536"/>
                </a:lnTo>
                <a:lnTo>
                  <a:pt x="574" y="536"/>
                </a:lnTo>
                <a:lnTo>
                  <a:pt x="536" y="534"/>
                </a:lnTo>
                <a:lnTo>
                  <a:pt x="494" y="526"/>
                </a:lnTo>
                <a:lnTo>
                  <a:pt x="452" y="516"/>
                </a:lnTo>
                <a:lnTo>
                  <a:pt x="408" y="504"/>
                </a:lnTo>
                <a:lnTo>
                  <a:pt x="364" y="488"/>
                </a:lnTo>
                <a:lnTo>
                  <a:pt x="320" y="472"/>
                </a:lnTo>
                <a:lnTo>
                  <a:pt x="278" y="454"/>
                </a:lnTo>
                <a:lnTo>
                  <a:pt x="202" y="420"/>
                </a:lnTo>
                <a:lnTo>
                  <a:pt x="140" y="388"/>
                </a:lnTo>
                <a:lnTo>
                  <a:pt x="98" y="366"/>
                </a:lnTo>
                <a:lnTo>
                  <a:pt x="98" y="366"/>
                </a:lnTo>
                <a:lnTo>
                  <a:pt x="84" y="422"/>
                </a:lnTo>
                <a:lnTo>
                  <a:pt x="72" y="472"/>
                </a:lnTo>
                <a:lnTo>
                  <a:pt x="64" y="518"/>
                </a:lnTo>
                <a:lnTo>
                  <a:pt x="60" y="566"/>
                </a:lnTo>
                <a:lnTo>
                  <a:pt x="58" y="620"/>
                </a:lnTo>
                <a:lnTo>
                  <a:pt x="62" y="678"/>
                </a:lnTo>
                <a:lnTo>
                  <a:pt x="68" y="748"/>
                </a:lnTo>
                <a:lnTo>
                  <a:pt x="80" y="832"/>
                </a:lnTo>
                <a:lnTo>
                  <a:pt x="80" y="832"/>
                </a:lnTo>
                <a:lnTo>
                  <a:pt x="90" y="874"/>
                </a:lnTo>
                <a:lnTo>
                  <a:pt x="100" y="906"/>
                </a:lnTo>
                <a:lnTo>
                  <a:pt x="106" y="920"/>
                </a:lnTo>
                <a:lnTo>
                  <a:pt x="114" y="932"/>
                </a:lnTo>
                <a:lnTo>
                  <a:pt x="120" y="942"/>
                </a:lnTo>
                <a:lnTo>
                  <a:pt x="128" y="950"/>
                </a:lnTo>
                <a:lnTo>
                  <a:pt x="136" y="958"/>
                </a:lnTo>
                <a:lnTo>
                  <a:pt x="144" y="962"/>
                </a:lnTo>
                <a:lnTo>
                  <a:pt x="162" y="970"/>
                </a:lnTo>
                <a:lnTo>
                  <a:pt x="178" y="974"/>
                </a:lnTo>
                <a:lnTo>
                  <a:pt x="196" y="974"/>
                </a:lnTo>
                <a:lnTo>
                  <a:pt x="212" y="970"/>
                </a:lnTo>
                <a:lnTo>
                  <a:pt x="228" y="964"/>
                </a:lnTo>
                <a:lnTo>
                  <a:pt x="242" y="958"/>
                </a:lnTo>
                <a:lnTo>
                  <a:pt x="256" y="950"/>
                </a:lnTo>
                <a:lnTo>
                  <a:pt x="274" y="938"/>
                </a:lnTo>
                <a:lnTo>
                  <a:pt x="280" y="932"/>
                </a:lnTo>
                <a:lnTo>
                  <a:pt x="280" y="932"/>
                </a:lnTo>
                <a:lnTo>
                  <a:pt x="302" y="934"/>
                </a:lnTo>
                <a:lnTo>
                  <a:pt x="320" y="938"/>
                </a:lnTo>
                <a:lnTo>
                  <a:pt x="336" y="944"/>
                </a:lnTo>
                <a:lnTo>
                  <a:pt x="350" y="952"/>
                </a:lnTo>
                <a:lnTo>
                  <a:pt x="362" y="960"/>
                </a:lnTo>
                <a:lnTo>
                  <a:pt x="374" y="970"/>
                </a:lnTo>
                <a:lnTo>
                  <a:pt x="384" y="978"/>
                </a:lnTo>
                <a:lnTo>
                  <a:pt x="392" y="988"/>
                </a:lnTo>
                <a:lnTo>
                  <a:pt x="404" y="1008"/>
                </a:lnTo>
                <a:lnTo>
                  <a:pt x="412" y="1024"/>
                </a:lnTo>
                <a:lnTo>
                  <a:pt x="416" y="1040"/>
                </a:lnTo>
                <a:lnTo>
                  <a:pt x="416" y="1040"/>
                </a:lnTo>
                <a:lnTo>
                  <a:pt x="418" y="1060"/>
                </a:lnTo>
                <a:lnTo>
                  <a:pt x="422" y="1116"/>
                </a:lnTo>
                <a:lnTo>
                  <a:pt x="424" y="1154"/>
                </a:lnTo>
                <a:lnTo>
                  <a:pt x="424" y="1194"/>
                </a:lnTo>
                <a:lnTo>
                  <a:pt x="422" y="1238"/>
                </a:lnTo>
                <a:lnTo>
                  <a:pt x="418" y="1282"/>
                </a:lnTo>
                <a:lnTo>
                  <a:pt x="414" y="1328"/>
                </a:lnTo>
                <a:lnTo>
                  <a:pt x="406" y="1370"/>
                </a:lnTo>
                <a:lnTo>
                  <a:pt x="394" y="1408"/>
                </a:lnTo>
                <a:lnTo>
                  <a:pt x="386" y="1426"/>
                </a:lnTo>
                <a:lnTo>
                  <a:pt x="378" y="1442"/>
                </a:lnTo>
                <a:lnTo>
                  <a:pt x="370" y="1458"/>
                </a:lnTo>
                <a:lnTo>
                  <a:pt x="360" y="1470"/>
                </a:lnTo>
                <a:lnTo>
                  <a:pt x="348" y="1482"/>
                </a:lnTo>
                <a:lnTo>
                  <a:pt x="334" y="1490"/>
                </a:lnTo>
                <a:lnTo>
                  <a:pt x="322" y="1496"/>
                </a:lnTo>
                <a:lnTo>
                  <a:pt x="306" y="1500"/>
                </a:lnTo>
                <a:lnTo>
                  <a:pt x="290" y="1502"/>
                </a:lnTo>
                <a:lnTo>
                  <a:pt x="272" y="1500"/>
                </a:lnTo>
                <a:lnTo>
                  <a:pt x="272" y="1500"/>
                </a:lnTo>
                <a:lnTo>
                  <a:pt x="236" y="1492"/>
                </a:lnTo>
                <a:lnTo>
                  <a:pt x="206" y="1484"/>
                </a:lnTo>
                <a:lnTo>
                  <a:pt x="178" y="1476"/>
                </a:lnTo>
                <a:lnTo>
                  <a:pt x="156" y="1466"/>
                </a:lnTo>
                <a:lnTo>
                  <a:pt x="120" y="1450"/>
                </a:lnTo>
                <a:lnTo>
                  <a:pt x="92" y="1434"/>
                </a:lnTo>
                <a:lnTo>
                  <a:pt x="82" y="1428"/>
                </a:lnTo>
                <a:lnTo>
                  <a:pt x="72" y="1424"/>
                </a:lnTo>
                <a:lnTo>
                  <a:pt x="62" y="1424"/>
                </a:lnTo>
                <a:lnTo>
                  <a:pt x="54" y="1424"/>
                </a:lnTo>
                <a:lnTo>
                  <a:pt x="46" y="1426"/>
                </a:lnTo>
                <a:lnTo>
                  <a:pt x="36" y="1432"/>
                </a:lnTo>
                <a:lnTo>
                  <a:pt x="26" y="1442"/>
                </a:lnTo>
                <a:lnTo>
                  <a:pt x="14" y="1456"/>
                </a:lnTo>
                <a:lnTo>
                  <a:pt x="14" y="1456"/>
                </a:lnTo>
                <a:lnTo>
                  <a:pt x="10" y="1464"/>
                </a:lnTo>
                <a:lnTo>
                  <a:pt x="6" y="1474"/>
                </a:lnTo>
                <a:lnTo>
                  <a:pt x="2" y="1488"/>
                </a:lnTo>
                <a:lnTo>
                  <a:pt x="2" y="1502"/>
                </a:lnTo>
                <a:lnTo>
                  <a:pt x="0" y="1536"/>
                </a:lnTo>
                <a:lnTo>
                  <a:pt x="4" y="1578"/>
                </a:lnTo>
                <a:lnTo>
                  <a:pt x="8" y="1624"/>
                </a:lnTo>
                <a:lnTo>
                  <a:pt x="16" y="1674"/>
                </a:lnTo>
                <a:lnTo>
                  <a:pt x="26" y="1724"/>
                </a:lnTo>
                <a:lnTo>
                  <a:pt x="38" y="1776"/>
                </a:lnTo>
                <a:lnTo>
                  <a:pt x="60" y="1874"/>
                </a:lnTo>
                <a:lnTo>
                  <a:pt x="82" y="1960"/>
                </a:lnTo>
                <a:lnTo>
                  <a:pt x="106" y="2040"/>
                </a:lnTo>
                <a:lnTo>
                  <a:pt x="116" y="2040"/>
                </a:lnTo>
                <a:lnTo>
                  <a:pt x="116" y="2040"/>
                </a:lnTo>
                <a:lnTo>
                  <a:pt x="134" y="2044"/>
                </a:lnTo>
                <a:lnTo>
                  <a:pt x="162" y="2044"/>
                </a:lnTo>
                <a:lnTo>
                  <a:pt x="246" y="2044"/>
                </a:lnTo>
                <a:lnTo>
                  <a:pt x="354" y="2042"/>
                </a:lnTo>
                <a:lnTo>
                  <a:pt x="414" y="2044"/>
                </a:lnTo>
                <a:lnTo>
                  <a:pt x="474" y="2048"/>
                </a:lnTo>
                <a:lnTo>
                  <a:pt x="474" y="2048"/>
                </a:lnTo>
                <a:lnTo>
                  <a:pt x="530" y="2052"/>
                </a:lnTo>
                <a:lnTo>
                  <a:pt x="576" y="2056"/>
                </a:lnTo>
                <a:lnTo>
                  <a:pt x="614" y="2062"/>
                </a:lnTo>
                <a:lnTo>
                  <a:pt x="646" y="2068"/>
                </a:lnTo>
                <a:lnTo>
                  <a:pt x="668" y="2076"/>
                </a:lnTo>
                <a:lnTo>
                  <a:pt x="684" y="2086"/>
                </a:lnTo>
                <a:lnTo>
                  <a:pt x="690" y="2092"/>
                </a:lnTo>
                <a:lnTo>
                  <a:pt x="696" y="2098"/>
                </a:lnTo>
                <a:lnTo>
                  <a:pt x="698" y="2104"/>
                </a:lnTo>
                <a:lnTo>
                  <a:pt x="700" y="2110"/>
                </a:lnTo>
                <a:lnTo>
                  <a:pt x="700" y="2110"/>
                </a:lnTo>
                <a:lnTo>
                  <a:pt x="700" y="2124"/>
                </a:lnTo>
                <a:lnTo>
                  <a:pt x="700" y="2140"/>
                </a:lnTo>
                <a:lnTo>
                  <a:pt x="696" y="2164"/>
                </a:lnTo>
                <a:lnTo>
                  <a:pt x="692" y="2194"/>
                </a:lnTo>
                <a:lnTo>
                  <a:pt x="684" y="2230"/>
                </a:lnTo>
                <a:lnTo>
                  <a:pt x="674" y="2272"/>
                </a:lnTo>
                <a:lnTo>
                  <a:pt x="658" y="2322"/>
                </a:lnTo>
                <a:lnTo>
                  <a:pt x="658" y="2322"/>
                </a:lnTo>
                <a:lnTo>
                  <a:pt x="650" y="2348"/>
                </a:lnTo>
                <a:lnTo>
                  <a:pt x="644" y="2372"/>
                </a:lnTo>
                <a:lnTo>
                  <a:pt x="640" y="2398"/>
                </a:lnTo>
                <a:lnTo>
                  <a:pt x="638" y="2424"/>
                </a:lnTo>
                <a:lnTo>
                  <a:pt x="640" y="2448"/>
                </a:lnTo>
                <a:lnTo>
                  <a:pt x="644" y="2470"/>
                </a:lnTo>
                <a:lnTo>
                  <a:pt x="650" y="2492"/>
                </a:lnTo>
                <a:lnTo>
                  <a:pt x="658" y="2512"/>
                </a:lnTo>
                <a:lnTo>
                  <a:pt x="672" y="2530"/>
                </a:lnTo>
                <a:lnTo>
                  <a:pt x="688" y="2548"/>
                </a:lnTo>
                <a:lnTo>
                  <a:pt x="706" y="2562"/>
                </a:lnTo>
                <a:lnTo>
                  <a:pt x="730" y="2576"/>
                </a:lnTo>
                <a:lnTo>
                  <a:pt x="756" y="2586"/>
                </a:lnTo>
                <a:lnTo>
                  <a:pt x="786" y="2594"/>
                </a:lnTo>
                <a:lnTo>
                  <a:pt x="822" y="2598"/>
                </a:lnTo>
                <a:lnTo>
                  <a:pt x="860" y="2600"/>
                </a:lnTo>
                <a:lnTo>
                  <a:pt x="860" y="2600"/>
                </a:lnTo>
                <a:lnTo>
                  <a:pt x="900" y="2598"/>
                </a:lnTo>
                <a:lnTo>
                  <a:pt x="934" y="2592"/>
                </a:lnTo>
                <a:lnTo>
                  <a:pt x="964" y="2584"/>
                </a:lnTo>
                <a:lnTo>
                  <a:pt x="988" y="2572"/>
                </a:lnTo>
                <a:lnTo>
                  <a:pt x="1010" y="2556"/>
                </a:lnTo>
                <a:lnTo>
                  <a:pt x="1028" y="2538"/>
                </a:lnTo>
                <a:lnTo>
                  <a:pt x="1044" y="2520"/>
                </a:lnTo>
                <a:lnTo>
                  <a:pt x="1054" y="2498"/>
                </a:lnTo>
                <a:lnTo>
                  <a:pt x="1062" y="2474"/>
                </a:lnTo>
                <a:lnTo>
                  <a:pt x="1068" y="2450"/>
                </a:lnTo>
                <a:lnTo>
                  <a:pt x="1070" y="2424"/>
                </a:lnTo>
                <a:lnTo>
                  <a:pt x="1072" y="2396"/>
                </a:lnTo>
                <a:lnTo>
                  <a:pt x="1070" y="2370"/>
                </a:lnTo>
                <a:lnTo>
                  <a:pt x="1066" y="2342"/>
                </a:lnTo>
                <a:lnTo>
                  <a:pt x="1062" y="2314"/>
                </a:lnTo>
                <a:lnTo>
                  <a:pt x="1056" y="2286"/>
                </a:lnTo>
                <a:lnTo>
                  <a:pt x="1056" y="2286"/>
                </a:lnTo>
                <a:lnTo>
                  <a:pt x="1042" y="2240"/>
                </a:lnTo>
                <a:lnTo>
                  <a:pt x="1030" y="2206"/>
                </a:lnTo>
                <a:lnTo>
                  <a:pt x="1020" y="2184"/>
                </a:lnTo>
                <a:lnTo>
                  <a:pt x="1014" y="2168"/>
                </a:lnTo>
                <a:lnTo>
                  <a:pt x="1014" y="2162"/>
                </a:lnTo>
                <a:lnTo>
                  <a:pt x="1012" y="2156"/>
                </a:lnTo>
                <a:lnTo>
                  <a:pt x="1014" y="2150"/>
                </a:lnTo>
                <a:lnTo>
                  <a:pt x="1016" y="2142"/>
                </a:lnTo>
                <a:lnTo>
                  <a:pt x="1028" y="2124"/>
                </a:lnTo>
                <a:lnTo>
                  <a:pt x="1046" y="2098"/>
                </a:lnTo>
                <a:lnTo>
                  <a:pt x="1046" y="2098"/>
                </a:lnTo>
                <a:lnTo>
                  <a:pt x="1054" y="2090"/>
                </a:lnTo>
                <a:lnTo>
                  <a:pt x="1066" y="2082"/>
                </a:lnTo>
                <a:lnTo>
                  <a:pt x="1082" y="2076"/>
                </a:lnTo>
                <a:lnTo>
                  <a:pt x="1102" y="2070"/>
                </a:lnTo>
                <a:lnTo>
                  <a:pt x="1148" y="2062"/>
                </a:lnTo>
                <a:lnTo>
                  <a:pt x="1202" y="2056"/>
                </a:lnTo>
                <a:lnTo>
                  <a:pt x="1262" y="2050"/>
                </a:lnTo>
                <a:lnTo>
                  <a:pt x="1322" y="2046"/>
                </a:lnTo>
                <a:lnTo>
                  <a:pt x="1432" y="2040"/>
                </a:lnTo>
                <a:lnTo>
                  <a:pt x="1732" y="2040"/>
                </a:lnTo>
                <a:lnTo>
                  <a:pt x="1732" y="2040"/>
                </a:lnTo>
                <a:lnTo>
                  <a:pt x="1736" y="1994"/>
                </a:lnTo>
                <a:lnTo>
                  <a:pt x="1738" y="1946"/>
                </a:lnTo>
                <a:lnTo>
                  <a:pt x="1740" y="1890"/>
                </a:lnTo>
                <a:lnTo>
                  <a:pt x="1740" y="1830"/>
                </a:lnTo>
                <a:lnTo>
                  <a:pt x="1738" y="1772"/>
                </a:lnTo>
                <a:lnTo>
                  <a:pt x="1734" y="1744"/>
                </a:lnTo>
                <a:lnTo>
                  <a:pt x="1732" y="1722"/>
                </a:lnTo>
                <a:lnTo>
                  <a:pt x="1726" y="1702"/>
                </a:lnTo>
                <a:lnTo>
                  <a:pt x="1722" y="1686"/>
                </a:lnTo>
                <a:lnTo>
                  <a:pt x="1722" y="1686"/>
                </a:lnTo>
                <a:lnTo>
                  <a:pt x="1714" y="1674"/>
                </a:lnTo>
                <a:lnTo>
                  <a:pt x="1704" y="1666"/>
                </a:lnTo>
                <a:lnTo>
                  <a:pt x="1692" y="1660"/>
                </a:lnTo>
                <a:lnTo>
                  <a:pt x="1678" y="1656"/>
                </a:lnTo>
                <a:lnTo>
                  <a:pt x="1662" y="1654"/>
                </a:lnTo>
                <a:lnTo>
                  <a:pt x="1646" y="1654"/>
                </a:lnTo>
                <a:lnTo>
                  <a:pt x="1610" y="1656"/>
                </a:lnTo>
                <a:lnTo>
                  <a:pt x="1572" y="1658"/>
                </a:lnTo>
                <a:lnTo>
                  <a:pt x="1552" y="1658"/>
                </a:lnTo>
                <a:lnTo>
                  <a:pt x="1534" y="1658"/>
                </a:lnTo>
                <a:lnTo>
                  <a:pt x="1516" y="1654"/>
                </a:lnTo>
                <a:lnTo>
                  <a:pt x="1500" y="1650"/>
                </a:lnTo>
                <a:lnTo>
                  <a:pt x="1484" y="1642"/>
                </a:lnTo>
                <a:lnTo>
                  <a:pt x="1470" y="1632"/>
                </a:lnTo>
                <a:lnTo>
                  <a:pt x="1470" y="1632"/>
                </a:lnTo>
                <a:lnTo>
                  <a:pt x="1454" y="1618"/>
                </a:lnTo>
                <a:lnTo>
                  <a:pt x="1438" y="1596"/>
                </a:lnTo>
                <a:lnTo>
                  <a:pt x="1430" y="1584"/>
                </a:lnTo>
                <a:lnTo>
                  <a:pt x="1422" y="1570"/>
                </a:lnTo>
                <a:lnTo>
                  <a:pt x="1416" y="1554"/>
                </a:lnTo>
                <a:lnTo>
                  <a:pt x="1410" y="1534"/>
                </a:lnTo>
                <a:lnTo>
                  <a:pt x="1406" y="1514"/>
                </a:lnTo>
                <a:lnTo>
                  <a:pt x="1402" y="1490"/>
                </a:lnTo>
                <a:lnTo>
                  <a:pt x="1400" y="1464"/>
                </a:lnTo>
                <a:lnTo>
                  <a:pt x="1402" y="1434"/>
                </a:lnTo>
                <a:lnTo>
                  <a:pt x="1404" y="1400"/>
                </a:lnTo>
                <a:lnTo>
                  <a:pt x="1408" y="1364"/>
                </a:lnTo>
                <a:lnTo>
                  <a:pt x="1416" y="1324"/>
                </a:lnTo>
                <a:lnTo>
                  <a:pt x="1426" y="1278"/>
                </a:lnTo>
                <a:lnTo>
                  <a:pt x="1426" y="1278"/>
                </a:lnTo>
                <a:lnTo>
                  <a:pt x="1438" y="1238"/>
                </a:lnTo>
                <a:lnTo>
                  <a:pt x="1444" y="1220"/>
                </a:lnTo>
                <a:lnTo>
                  <a:pt x="1452" y="1206"/>
                </a:lnTo>
                <a:lnTo>
                  <a:pt x="1460" y="1192"/>
                </a:lnTo>
                <a:lnTo>
                  <a:pt x="1468" y="1182"/>
                </a:lnTo>
                <a:lnTo>
                  <a:pt x="1476" y="1174"/>
                </a:lnTo>
                <a:lnTo>
                  <a:pt x="1484" y="1166"/>
                </a:lnTo>
                <a:lnTo>
                  <a:pt x="1492" y="1160"/>
                </a:lnTo>
                <a:lnTo>
                  <a:pt x="1502" y="1158"/>
                </a:lnTo>
                <a:lnTo>
                  <a:pt x="1512" y="1156"/>
                </a:lnTo>
                <a:lnTo>
                  <a:pt x="1520" y="1154"/>
                </a:lnTo>
                <a:lnTo>
                  <a:pt x="1540" y="1156"/>
                </a:lnTo>
                <a:lnTo>
                  <a:pt x="1562" y="1162"/>
                </a:lnTo>
                <a:lnTo>
                  <a:pt x="1584" y="1172"/>
                </a:lnTo>
                <a:lnTo>
                  <a:pt x="1606" y="1184"/>
                </a:lnTo>
                <a:lnTo>
                  <a:pt x="1650" y="1210"/>
                </a:lnTo>
                <a:lnTo>
                  <a:pt x="1674" y="1224"/>
                </a:lnTo>
                <a:lnTo>
                  <a:pt x="1698" y="1236"/>
                </a:lnTo>
                <a:lnTo>
                  <a:pt x="1720" y="1246"/>
                </a:lnTo>
                <a:lnTo>
                  <a:pt x="1744" y="1252"/>
                </a:lnTo>
                <a:lnTo>
                  <a:pt x="1744" y="1252"/>
                </a:lnTo>
                <a:lnTo>
                  <a:pt x="1756" y="1254"/>
                </a:lnTo>
                <a:lnTo>
                  <a:pt x="1766" y="1254"/>
                </a:lnTo>
                <a:lnTo>
                  <a:pt x="1776" y="1252"/>
                </a:lnTo>
                <a:lnTo>
                  <a:pt x="1786" y="1248"/>
                </a:lnTo>
                <a:lnTo>
                  <a:pt x="1796" y="1244"/>
                </a:lnTo>
                <a:lnTo>
                  <a:pt x="1806" y="1238"/>
                </a:lnTo>
                <a:lnTo>
                  <a:pt x="1824" y="1222"/>
                </a:lnTo>
                <a:lnTo>
                  <a:pt x="1840" y="1200"/>
                </a:lnTo>
                <a:lnTo>
                  <a:pt x="1854" y="1176"/>
                </a:lnTo>
                <a:lnTo>
                  <a:pt x="1866" y="1148"/>
                </a:lnTo>
                <a:lnTo>
                  <a:pt x="1878" y="1120"/>
                </a:lnTo>
                <a:lnTo>
                  <a:pt x="1888" y="1088"/>
                </a:lnTo>
                <a:lnTo>
                  <a:pt x="1896" y="1056"/>
                </a:lnTo>
                <a:lnTo>
                  <a:pt x="1902" y="1022"/>
                </a:lnTo>
                <a:lnTo>
                  <a:pt x="1906" y="990"/>
                </a:lnTo>
                <a:lnTo>
                  <a:pt x="1910" y="960"/>
                </a:lnTo>
                <a:lnTo>
                  <a:pt x="1912" y="930"/>
                </a:lnTo>
                <a:lnTo>
                  <a:pt x="1912" y="904"/>
                </a:lnTo>
                <a:lnTo>
                  <a:pt x="1912" y="880"/>
                </a:lnTo>
                <a:lnTo>
                  <a:pt x="1912" y="880"/>
                </a:lnTo>
                <a:close/>
              </a:path>
            </a:pathLst>
          </a:custGeom>
          <a:solidFill>
            <a:schemeClr val="accent5">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100" b="1"/>
          </a:p>
        </p:txBody>
      </p:sp>
      <p:grpSp>
        <p:nvGrpSpPr>
          <p:cNvPr id="60" name="Gruppieren 54" descr="Diagrammsymbol"/>
          <p:cNvGrpSpPr/>
          <p:nvPr userDrawn="1"/>
        </p:nvGrpSpPr>
        <p:grpSpPr>
          <a:xfrm>
            <a:off x="6868293" y="2550009"/>
            <a:ext cx="714967" cy="609858"/>
            <a:chOff x="1490663" y="846138"/>
            <a:chExt cx="381000" cy="323850"/>
          </a:xfrm>
          <a:solidFill>
            <a:srgbClr val="FFFFFF"/>
          </a:solidFill>
        </p:grpSpPr>
        <p:sp>
          <p:nvSpPr>
            <p:cNvPr id="63" name="Freihandform 23"/>
            <p:cNvSpPr>
              <a:spLocks/>
            </p:cNvSpPr>
            <p:nvPr/>
          </p:nvSpPr>
          <p:spPr bwMode="auto">
            <a:xfrm>
              <a:off x="1490663" y="942975"/>
              <a:ext cx="381000" cy="227013"/>
            </a:xfrm>
            <a:custGeom>
              <a:avLst/>
              <a:gdLst/>
              <a:ahLst/>
              <a:cxnLst>
                <a:cxn ang="0">
                  <a:pos x="721" y="429"/>
                </a:cxn>
                <a:cxn ang="0">
                  <a:pos x="721" y="429"/>
                </a:cxn>
                <a:cxn ang="0">
                  <a:pos x="0" y="429"/>
                </a:cxn>
                <a:cxn ang="0">
                  <a:pos x="0" y="429"/>
                </a:cxn>
                <a:cxn ang="0">
                  <a:pos x="0" y="0"/>
                </a:cxn>
                <a:cxn ang="0">
                  <a:pos x="23" y="0"/>
                </a:cxn>
                <a:cxn ang="0">
                  <a:pos x="23" y="0"/>
                </a:cxn>
                <a:cxn ang="0">
                  <a:pos x="23" y="405"/>
                </a:cxn>
                <a:cxn ang="0">
                  <a:pos x="721" y="405"/>
                </a:cxn>
                <a:cxn ang="0">
                  <a:pos x="721" y="429"/>
                </a:cxn>
              </a:cxnLst>
              <a:rect l="0" t="0" r="r" b="b"/>
              <a:pathLst>
                <a:path w="721" h="429">
                  <a:moveTo>
                    <a:pt x="721" y="429"/>
                  </a:moveTo>
                  <a:lnTo>
                    <a:pt x="721" y="429"/>
                  </a:lnTo>
                  <a:lnTo>
                    <a:pt x="0" y="429"/>
                  </a:lnTo>
                  <a:lnTo>
                    <a:pt x="0" y="429"/>
                  </a:lnTo>
                  <a:lnTo>
                    <a:pt x="0" y="0"/>
                  </a:lnTo>
                  <a:lnTo>
                    <a:pt x="23" y="0"/>
                  </a:lnTo>
                  <a:lnTo>
                    <a:pt x="23" y="0"/>
                  </a:lnTo>
                  <a:lnTo>
                    <a:pt x="23" y="405"/>
                  </a:lnTo>
                  <a:lnTo>
                    <a:pt x="721" y="405"/>
                  </a:lnTo>
                  <a:lnTo>
                    <a:pt x="721" y="429"/>
                  </a:lnTo>
                  <a:close/>
                </a:path>
              </a:pathLst>
            </a:cu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4" name="Rechteck 24"/>
            <p:cNvSpPr>
              <a:spLocks noChangeArrowheads="1"/>
            </p:cNvSpPr>
            <p:nvPr/>
          </p:nvSpPr>
          <p:spPr bwMode="auto">
            <a:xfrm>
              <a:off x="1524000" y="1055688"/>
              <a:ext cx="69850" cy="10318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700" b="1"/>
            </a:p>
          </p:txBody>
        </p:sp>
        <p:sp>
          <p:nvSpPr>
            <p:cNvPr id="65" name="Rechteck 25"/>
            <p:cNvSpPr>
              <a:spLocks noChangeArrowheads="1"/>
            </p:cNvSpPr>
            <p:nvPr/>
          </p:nvSpPr>
          <p:spPr bwMode="auto">
            <a:xfrm>
              <a:off x="1612900" y="987425"/>
              <a:ext cx="69850" cy="1714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1400" b="1"/>
            </a:p>
          </p:txBody>
        </p:sp>
        <p:sp>
          <p:nvSpPr>
            <p:cNvPr id="66" name="Rechteck 26"/>
            <p:cNvSpPr>
              <a:spLocks noChangeArrowheads="1"/>
            </p:cNvSpPr>
            <p:nvPr/>
          </p:nvSpPr>
          <p:spPr bwMode="auto">
            <a:xfrm>
              <a:off x="1701800" y="923925"/>
              <a:ext cx="69850" cy="234950"/>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67" name="Rechteck 27"/>
            <p:cNvSpPr>
              <a:spLocks noChangeArrowheads="1"/>
            </p:cNvSpPr>
            <p:nvPr/>
          </p:nvSpPr>
          <p:spPr bwMode="auto">
            <a:xfrm>
              <a:off x="1790700" y="846138"/>
              <a:ext cx="69850" cy="312738"/>
            </a:xfrm>
            <a:prstGeom prst="rect">
              <a:avLst/>
            </a:prstGeom>
            <a:solidFill>
              <a:schemeClr val="accent6">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grpSp>
        <p:nvGrpSpPr>
          <p:cNvPr id="68" name="Gruppieren 365" descr="Glühbirnensymbol"/>
          <p:cNvGrpSpPr>
            <a:grpSpLocks noChangeAspect="1"/>
          </p:cNvGrpSpPr>
          <p:nvPr userDrawn="1"/>
        </p:nvGrpSpPr>
        <p:grpSpPr>
          <a:xfrm>
            <a:off x="4877828" y="2465504"/>
            <a:ext cx="463383" cy="816853"/>
            <a:chOff x="5102225" y="1727200"/>
            <a:chExt cx="2289175" cy="4035425"/>
          </a:xfrm>
          <a:solidFill>
            <a:srgbClr val="FFFFFF"/>
          </a:solidFill>
        </p:grpSpPr>
        <p:sp>
          <p:nvSpPr>
            <p:cNvPr id="69" name="Freihandform 44"/>
            <p:cNvSpPr>
              <a:spLocks/>
            </p:cNvSpPr>
            <p:nvPr/>
          </p:nvSpPr>
          <p:spPr bwMode="auto">
            <a:xfrm>
              <a:off x="5689600" y="4699000"/>
              <a:ext cx="1101725" cy="1063625"/>
            </a:xfrm>
            <a:custGeom>
              <a:avLst/>
              <a:gdLst/>
              <a:ahLst/>
              <a:cxnLst>
                <a:cxn ang="0">
                  <a:pos x="676" y="298"/>
                </a:cxn>
                <a:cxn ang="0">
                  <a:pos x="688" y="276"/>
                </a:cxn>
                <a:cxn ang="0">
                  <a:pos x="694" y="246"/>
                </a:cxn>
                <a:cxn ang="0">
                  <a:pos x="688" y="216"/>
                </a:cxn>
                <a:cxn ang="0">
                  <a:pos x="676" y="192"/>
                </a:cxn>
                <a:cxn ang="0">
                  <a:pos x="684" y="180"/>
                </a:cxn>
                <a:cxn ang="0">
                  <a:pos x="692" y="152"/>
                </a:cxn>
                <a:cxn ang="0">
                  <a:pos x="692" y="122"/>
                </a:cxn>
                <a:cxn ang="0">
                  <a:pos x="684" y="94"/>
                </a:cxn>
                <a:cxn ang="0">
                  <a:pos x="676" y="84"/>
                </a:cxn>
                <a:cxn ang="0">
                  <a:pos x="688" y="64"/>
                </a:cxn>
                <a:cxn ang="0">
                  <a:pos x="692" y="42"/>
                </a:cxn>
                <a:cxn ang="0">
                  <a:pos x="688" y="18"/>
                </a:cxn>
                <a:cxn ang="0">
                  <a:pos x="676" y="0"/>
                </a:cxn>
                <a:cxn ang="0">
                  <a:pos x="16" y="0"/>
                </a:cxn>
                <a:cxn ang="0">
                  <a:pos x="6" y="16"/>
                </a:cxn>
                <a:cxn ang="0">
                  <a:pos x="4" y="34"/>
                </a:cxn>
                <a:cxn ang="0">
                  <a:pos x="6" y="50"/>
                </a:cxn>
                <a:cxn ang="0">
                  <a:pos x="16" y="66"/>
                </a:cxn>
                <a:cxn ang="0">
                  <a:pos x="10" y="78"/>
                </a:cxn>
                <a:cxn ang="0">
                  <a:pos x="2" y="102"/>
                </a:cxn>
                <a:cxn ang="0">
                  <a:pos x="2" y="128"/>
                </a:cxn>
                <a:cxn ang="0">
                  <a:pos x="10" y="150"/>
                </a:cxn>
                <a:cxn ang="0">
                  <a:pos x="16" y="160"/>
                </a:cxn>
                <a:cxn ang="0">
                  <a:pos x="6" y="186"/>
                </a:cxn>
                <a:cxn ang="0">
                  <a:pos x="2" y="216"/>
                </a:cxn>
                <a:cxn ang="0">
                  <a:pos x="6" y="244"/>
                </a:cxn>
                <a:cxn ang="0">
                  <a:pos x="16" y="268"/>
                </a:cxn>
                <a:cxn ang="0">
                  <a:pos x="8" y="278"/>
                </a:cxn>
                <a:cxn ang="0">
                  <a:pos x="0" y="304"/>
                </a:cxn>
                <a:cxn ang="0">
                  <a:pos x="2" y="332"/>
                </a:cxn>
                <a:cxn ang="0">
                  <a:pos x="8" y="356"/>
                </a:cxn>
                <a:cxn ang="0">
                  <a:pos x="16" y="368"/>
                </a:cxn>
                <a:cxn ang="0">
                  <a:pos x="4" y="390"/>
                </a:cxn>
                <a:cxn ang="0">
                  <a:pos x="2" y="414"/>
                </a:cxn>
                <a:cxn ang="0">
                  <a:pos x="4" y="436"/>
                </a:cxn>
                <a:cxn ang="0">
                  <a:pos x="16" y="454"/>
                </a:cxn>
                <a:cxn ang="0">
                  <a:pos x="134" y="620"/>
                </a:cxn>
                <a:cxn ang="0">
                  <a:pos x="184" y="628"/>
                </a:cxn>
                <a:cxn ang="0">
                  <a:pos x="198" y="638"/>
                </a:cxn>
                <a:cxn ang="0">
                  <a:pos x="234" y="654"/>
                </a:cxn>
                <a:cxn ang="0">
                  <a:pos x="274" y="664"/>
                </a:cxn>
                <a:cxn ang="0">
                  <a:pos x="318" y="670"/>
                </a:cxn>
                <a:cxn ang="0">
                  <a:pos x="362" y="670"/>
                </a:cxn>
                <a:cxn ang="0">
                  <a:pos x="406" y="664"/>
                </a:cxn>
                <a:cxn ang="0">
                  <a:pos x="444" y="654"/>
                </a:cxn>
                <a:cxn ang="0">
                  <a:pos x="478" y="638"/>
                </a:cxn>
                <a:cxn ang="0">
                  <a:pos x="492" y="620"/>
                </a:cxn>
                <a:cxn ang="0">
                  <a:pos x="650" y="454"/>
                </a:cxn>
                <a:cxn ang="0">
                  <a:pos x="676" y="454"/>
                </a:cxn>
                <a:cxn ang="0">
                  <a:pos x="686" y="444"/>
                </a:cxn>
                <a:cxn ang="0">
                  <a:pos x="690" y="428"/>
                </a:cxn>
                <a:cxn ang="0">
                  <a:pos x="686" y="412"/>
                </a:cxn>
                <a:cxn ang="0">
                  <a:pos x="676" y="398"/>
                </a:cxn>
                <a:cxn ang="0">
                  <a:pos x="684" y="386"/>
                </a:cxn>
                <a:cxn ang="0">
                  <a:pos x="694" y="360"/>
                </a:cxn>
                <a:cxn ang="0">
                  <a:pos x="694" y="332"/>
                </a:cxn>
                <a:cxn ang="0">
                  <a:pos x="684" y="308"/>
                </a:cxn>
                <a:cxn ang="0">
                  <a:pos x="676" y="298"/>
                </a:cxn>
              </a:cxnLst>
              <a:rect l="0" t="0" r="r" b="b"/>
              <a:pathLst>
                <a:path w="694" h="670">
                  <a:moveTo>
                    <a:pt x="676" y="298"/>
                  </a:moveTo>
                  <a:lnTo>
                    <a:pt x="676" y="298"/>
                  </a:lnTo>
                  <a:lnTo>
                    <a:pt x="684" y="288"/>
                  </a:lnTo>
                  <a:lnTo>
                    <a:pt x="688" y="276"/>
                  </a:lnTo>
                  <a:lnTo>
                    <a:pt x="692" y="262"/>
                  </a:lnTo>
                  <a:lnTo>
                    <a:pt x="694" y="246"/>
                  </a:lnTo>
                  <a:lnTo>
                    <a:pt x="692" y="232"/>
                  </a:lnTo>
                  <a:lnTo>
                    <a:pt x="688" y="216"/>
                  </a:lnTo>
                  <a:lnTo>
                    <a:pt x="684" y="202"/>
                  </a:lnTo>
                  <a:lnTo>
                    <a:pt x="676" y="192"/>
                  </a:lnTo>
                  <a:lnTo>
                    <a:pt x="676" y="192"/>
                  </a:lnTo>
                  <a:lnTo>
                    <a:pt x="684" y="180"/>
                  </a:lnTo>
                  <a:lnTo>
                    <a:pt x="688" y="166"/>
                  </a:lnTo>
                  <a:lnTo>
                    <a:pt x="692" y="152"/>
                  </a:lnTo>
                  <a:lnTo>
                    <a:pt x="694" y="136"/>
                  </a:lnTo>
                  <a:lnTo>
                    <a:pt x="692" y="122"/>
                  </a:lnTo>
                  <a:lnTo>
                    <a:pt x="688" y="108"/>
                  </a:lnTo>
                  <a:lnTo>
                    <a:pt x="684" y="94"/>
                  </a:lnTo>
                  <a:lnTo>
                    <a:pt x="676" y="84"/>
                  </a:lnTo>
                  <a:lnTo>
                    <a:pt x="676" y="84"/>
                  </a:lnTo>
                  <a:lnTo>
                    <a:pt x="682" y="76"/>
                  </a:lnTo>
                  <a:lnTo>
                    <a:pt x="688" y="64"/>
                  </a:lnTo>
                  <a:lnTo>
                    <a:pt x="690" y="54"/>
                  </a:lnTo>
                  <a:lnTo>
                    <a:pt x="692" y="42"/>
                  </a:lnTo>
                  <a:lnTo>
                    <a:pt x="692" y="30"/>
                  </a:lnTo>
                  <a:lnTo>
                    <a:pt x="688" y="18"/>
                  </a:lnTo>
                  <a:lnTo>
                    <a:pt x="684" y="8"/>
                  </a:lnTo>
                  <a:lnTo>
                    <a:pt x="676" y="0"/>
                  </a:lnTo>
                  <a:lnTo>
                    <a:pt x="16" y="0"/>
                  </a:lnTo>
                  <a:lnTo>
                    <a:pt x="16" y="0"/>
                  </a:lnTo>
                  <a:lnTo>
                    <a:pt x="10" y="8"/>
                  </a:lnTo>
                  <a:lnTo>
                    <a:pt x="6" y="16"/>
                  </a:lnTo>
                  <a:lnTo>
                    <a:pt x="4" y="24"/>
                  </a:lnTo>
                  <a:lnTo>
                    <a:pt x="4" y="34"/>
                  </a:lnTo>
                  <a:lnTo>
                    <a:pt x="4" y="42"/>
                  </a:lnTo>
                  <a:lnTo>
                    <a:pt x="6" y="50"/>
                  </a:lnTo>
                  <a:lnTo>
                    <a:pt x="10" y="58"/>
                  </a:lnTo>
                  <a:lnTo>
                    <a:pt x="16" y="66"/>
                  </a:lnTo>
                  <a:lnTo>
                    <a:pt x="16" y="66"/>
                  </a:lnTo>
                  <a:lnTo>
                    <a:pt x="10" y="78"/>
                  </a:lnTo>
                  <a:lnTo>
                    <a:pt x="4" y="90"/>
                  </a:lnTo>
                  <a:lnTo>
                    <a:pt x="2" y="102"/>
                  </a:lnTo>
                  <a:lnTo>
                    <a:pt x="2" y="114"/>
                  </a:lnTo>
                  <a:lnTo>
                    <a:pt x="2" y="128"/>
                  </a:lnTo>
                  <a:lnTo>
                    <a:pt x="4" y="140"/>
                  </a:lnTo>
                  <a:lnTo>
                    <a:pt x="10" y="150"/>
                  </a:lnTo>
                  <a:lnTo>
                    <a:pt x="16" y="160"/>
                  </a:lnTo>
                  <a:lnTo>
                    <a:pt x="16" y="160"/>
                  </a:lnTo>
                  <a:lnTo>
                    <a:pt x="10" y="174"/>
                  </a:lnTo>
                  <a:lnTo>
                    <a:pt x="6" y="186"/>
                  </a:lnTo>
                  <a:lnTo>
                    <a:pt x="2" y="202"/>
                  </a:lnTo>
                  <a:lnTo>
                    <a:pt x="2" y="216"/>
                  </a:lnTo>
                  <a:lnTo>
                    <a:pt x="4" y="230"/>
                  </a:lnTo>
                  <a:lnTo>
                    <a:pt x="6" y="244"/>
                  </a:lnTo>
                  <a:lnTo>
                    <a:pt x="10" y="258"/>
                  </a:lnTo>
                  <a:lnTo>
                    <a:pt x="16" y="268"/>
                  </a:lnTo>
                  <a:lnTo>
                    <a:pt x="16" y="268"/>
                  </a:lnTo>
                  <a:lnTo>
                    <a:pt x="8" y="278"/>
                  </a:lnTo>
                  <a:lnTo>
                    <a:pt x="4" y="290"/>
                  </a:lnTo>
                  <a:lnTo>
                    <a:pt x="0" y="304"/>
                  </a:lnTo>
                  <a:lnTo>
                    <a:pt x="0" y="318"/>
                  </a:lnTo>
                  <a:lnTo>
                    <a:pt x="2" y="332"/>
                  </a:lnTo>
                  <a:lnTo>
                    <a:pt x="4" y="344"/>
                  </a:lnTo>
                  <a:lnTo>
                    <a:pt x="8" y="356"/>
                  </a:lnTo>
                  <a:lnTo>
                    <a:pt x="16" y="368"/>
                  </a:lnTo>
                  <a:lnTo>
                    <a:pt x="16" y="368"/>
                  </a:lnTo>
                  <a:lnTo>
                    <a:pt x="10" y="378"/>
                  </a:lnTo>
                  <a:lnTo>
                    <a:pt x="4" y="390"/>
                  </a:lnTo>
                  <a:lnTo>
                    <a:pt x="2" y="402"/>
                  </a:lnTo>
                  <a:lnTo>
                    <a:pt x="2" y="414"/>
                  </a:lnTo>
                  <a:lnTo>
                    <a:pt x="2" y="426"/>
                  </a:lnTo>
                  <a:lnTo>
                    <a:pt x="4" y="436"/>
                  </a:lnTo>
                  <a:lnTo>
                    <a:pt x="10" y="446"/>
                  </a:lnTo>
                  <a:lnTo>
                    <a:pt x="16" y="454"/>
                  </a:lnTo>
                  <a:lnTo>
                    <a:pt x="50" y="454"/>
                  </a:lnTo>
                  <a:lnTo>
                    <a:pt x="134" y="620"/>
                  </a:lnTo>
                  <a:lnTo>
                    <a:pt x="184" y="620"/>
                  </a:lnTo>
                  <a:lnTo>
                    <a:pt x="184" y="628"/>
                  </a:lnTo>
                  <a:lnTo>
                    <a:pt x="184" y="628"/>
                  </a:lnTo>
                  <a:lnTo>
                    <a:pt x="198" y="638"/>
                  </a:lnTo>
                  <a:lnTo>
                    <a:pt x="214" y="646"/>
                  </a:lnTo>
                  <a:lnTo>
                    <a:pt x="234" y="654"/>
                  </a:lnTo>
                  <a:lnTo>
                    <a:pt x="252" y="660"/>
                  </a:lnTo>
                  <a:lnTo>
                    <a:pt x="274" y="664"/>
                  </a:lnTo>
                  <a:lnTo>
                    <a:pt x="296" y="668"/>
                  </a:lnTo>
                  <a:lnTo>
                    <a:pt x="318" y="670"/>
                  </a:lnTo>
                  <a:lnTo>
                    <a:pt x="340" y="670"/>
                  </a:lnTo>
                  <a:lnTo>
                    <a:pt x="362" y="670"/>
                  </a:lnTo>
                  <a:lnTo>
                    <a:pt x="384" y="668"/>
                  </a:lnTo>
                  <a:lnTo>
                    <a:pt x="406" y="664"/>
                  </a:lnTo>
                  <a:lnTo>
                    <a:pt x="426" y="660"/>
                  </a:lnTo>
                  <a:lnTo>
                    <a:pt x="444" y="654"/>
                  </a:lnTo>
                  <a:lnTo>
                    <a:pt x="462" y="646"/>
                  </a:lnTo>
                  <a:lnTo>
                    <a:pt x="478" y="638"/>
                  </a:lnTo>
                  <a:lnTo>
                    <a:pt x="492" y="628"/>
                  </a:lnTo>
                  <a:lnTo>
                    <a:pt x="492" y="620"/>
                  </a:lnTo>
                  <a:lnTo>
                    <a:pt x="546" y="620"/>
                  </a:lnTo>
                  <a:lnTo>
                    <a:pt x="650" y="454"/>
                  </a:lnTo>
                  <a:lnTo>
                    <a:pt x="676" y="454"/>
                  </a:lnTo>
                  <a:lnTo>
                    <a:pt x="676" y="454"/>
                  </a:lnTo>
                  <a:lnTo>
                    <a:pt x="682" y="450"/>
                  </a:lnTo>
                  <a:lnTo>
                    <a:pt x="686" y="444"/>
                  </a:lnTo>
                  <a:lnTo>
                    <a:pt x="690" y="436"/>
                  </a:lnTo>
                  <a:lnTo>
                    <a:pt x="690" y="428"/>
                  </a:lnTo>
                  <a:lnTo>
                    <a:pt x="690" y="420"/>
                  </a:lnTo>
                  <a:lnTo>
                    <a:pt x="686" y="412"/>
                  </a:lnTo>
                  <a:lnTo>
                    <a:pt x="682" y="404"/>
                  </a:lnTo>
                  <a:lnTo>
                    <a:pt x="676" y="398"/>
                  </a:lnTo>
                  <a:lnTo>
                    <a:pt x="676" y="398"/>
                  </a:lnTo>
                  <a:lnTo>
                    <a:pt x="684" y="386"/>
                  </a:lnTo>
                  <a:lnTo>
                    <a:pt x="690" y="374"/>
                  </a:lnTo>
                  <a:lnTo>
                    <a:pt x="694" y="360"/>
                  </a:lnTo>
                  <a:lnTo>
                    <a:pt x="694" y="346"/>
                  </a:lnTo>
                  <a:lnTo>
                    <a:pt x="694" y="332"/>
                  </a:lnTo>
                  <a:lnTo>
                    <a:pt x="690" y="318"/>
                  </a:lnTo>
                  <a:lnTo>
                    <a:pt x="684" y="308"/>
                  </a:lnTo>
                  <a:lnTo>
                    <a:pt x="676" y="298"/>
                  </a:lnTo>
                  <a:lnTo>
                    <a:pt x="676" y="298"/>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Autofit/>
            </a:bodyPr>
            <a:lstStyle/>
            <a:p>
              <a:pPr algn="ctr" rtl="0">
                <a:lnSpc>
                  <a:spcPct val="85000"/>
                </a:lnSpc>
                <a:spcBef>
                  <a:spcPct val="20000"/>
                </a:spcBef>
              </a:pPr>
              <a:endParaRPr lang="de-DE" sz="800" b="1"/>
            </a:p>
          </p:txBody>
        </p:sp>
        <p:sp>
          <p:nvSpPr>
            <p:cNvPr id="70" name="Freihandform 45"/>
            <p:cNvSpPr>
              <a:spLocks noEditPoints="1"/>
            </p:cNvSpPr>
            <p:nvPr/>
          </p:nvSpPr>
          <p:spPr bwMode="auto">
            <a:xfrm>
              <a:off x="5102225" y="1727200"/>
              <a:ext cx="2289175" cy="2886075"/>
            </a:xfrm>
            <a:custGeom>
              <a:avLst/>
              <a:gdLst/>
              <a:ahLst/>
              <a:cxnLst>
                <a:cxn ang="0">
                  <a:pos x="354" y="1670"/>
                </a:cxn>
                <a:cxn ang="0">
                  <a:pos x="286" y="1428"/>
                </a:cxn>
                <a:cxn ang="0">
                  <a:pos x="180" y="1218"/>
                </a:cxn>
                <a:cxn ang="0">
                  <a:pos x="80" y="1062"/>
                </a:cxn>
                <a:cxn ang="0">
                  <a:pos x="22" y="904"/>
                </a:cxn>
                <a:cxn ang="0">
                  <a:pos x="0" y="732"/>
                </a:cxn>
                <a:cxn ang="0">
                  <a:pos x="0" y="710"/>
                </a:cxn>
                <a:cxn ang="0">
                  <a:pos x="26" y="546"/>
                </a:cxn>
                <a:cxn ang="0">
                  <a:pos x="94" y="370"/>
                </a:cxn>
                <a:cxn ang="0">
                  <a:pos x="194" y="226"/>
                </a:cxn>
                <a:cxn ang="0">
                  <a:pos x="320" y="118"/>
                </a:cxn>
                <a:cxn ang="0">
                  <a:pos x="466" y="44"/>
                </a:cxn>
                <a:cxn ang="0">
                  <a:pos x="622" y="6"/>
                </a:cxn>
                <a:cxn ang="0">
                  <a:pos x="718" y="0"/>
                </a:cxn>
                <a:cxn ang="0">
                  <a:pos x="876" y="16"/>
                </a:cxn>
                <a:cxn ang="0">
                  <a:pos x="1030" y="68"/>
                </a:cxn>
                <a:cxn ang="0">
                  <a:pos x="1168" y="156"/>
                </a:cxn>
                <a:cxn ang="0">
                  <a:pos x="1286" y="278"/>
                </a:cxn>
                <a:cxn ang="0">
                  <a:pos x="1376" y="434"/>
                </a:cxn>
                <a:cxn ang="0">
                  <a:pos x="1432" y="624"/>
                </a:cxn>
                <a:cxn ang="0">
                  <a:pos x="1442" y="714"/>
                </a:cxn>
                <a:cxn ang="0">
                  <a:pos x="1424" y="900"/>
                </a:cxn>
                <a:cxn ang="0">
                  <a:pos x="1354" y="1082"/>
                </a:cxn>
                <a:cxn ang="0">
                  <a:pos x="1298" y="1154"/>
                </a:cxn>
                <a:cxn ang="0">
                  <a:pos x="1174" y="1348"/>
                </a:cxn>
                <a:cxn ang="0">
                  <a:pos x="1090" y="1570"/>
                </a:cxn>
                <a:cxn ang="0">
                  <a:pos x="1066" y="1758"/>
                </a:cxn>
                <a:cxn ang="0">
                  <a:pos x="368" y="1818"/>
                </a:cxn>
                <a:cxn ang="0">
                  <a:pos x="994" y="1634"/>
                </a:cxn>
                <a:cxn ang="0">
                  <a:pos x="1064" y="1394"/>
                </a:cxn>
                <a:cxn ang="0">
                  <a:pos x="1180" y="1182"/>
                </a:cxn>
                <a:cxn ang="0">
                  <a:pos x="1286" y="1038"/>
                </a:cxn>
                <a:cxn ang="0">
                  <a:pos x="1346" y="882"/>
                </a:cxn>
                <a:cxn ang="0">
                  <a:pos x="1362" y="716"/>
                </a:cxn>
                <a:cxn ang="0">
                  <a:pos x="1336" y="564"/>
                </a:cxn>
                <a:cxn ang="0">
                  <a:pos x="1274" y="406"/>
                </a:cxn>
                <a:cxn ang="0">
                  <a:pos x="1182" y="280"/>
                </a:cxn>
                <a:cxn ang="0">
                  <a:pos x="1070" y="184"/>
                </a:cxn>
                <a:cxn ang="0">
                  <a:pos x="942" y="120"/>
                </a:cxn>
                <a:cxn ang="0">
                  <a:pos x="804" y="86"/>
                </a:cxn>
                <a:cxn ang="0">
                  <a:pos x="690" y="82"/>
                </a:cxn>
                <a:cxn ang="0">
                  <a:pos x="548" y="104"/>
                </a:cxn>
                <a:cxn ang="0">
                  <a:pos x="414" y="156"/>
                </a:cxn>
                <a:cxn ang="0">
                  <a:pos x="296" y="238"/>
                </a:cxn>
                <a:cxn ang="0">
                  <a:pos x="198" y="352"/>
                </a:cxn>
                <a:cxn ang="0">
                  <a:pos x="126" y="498"/>
                </a:cxn>
                <a:cxn ang="0">
                  <a:pos x="86" y="676"/>
                </a:cxn>
                <a:cxn ang="0">
                  <a:pos x="82" y="732"/>
                </a:cxn>
                <a:cxn ang="0">
                  <a:pos x="92" y="846"/>
                </a:cxn>
                <a:cxn ang="0">
                  <a:pos x="152" y="1026"/>
                </a:cxn>
                <a:cxn ang="0">
                  <a:pos x="292" y="1252"/>
                </a:cxn>
                <a:cxn ang="0">
                  <a:pos x="390" y="1474"/>
                </a:cxn>
                <a:cxn ang="0">
                  <a:pos x="444" y="1736"/>
                </a:cxn>
              </a:cxnLst>
              <a:rect l="0" t="0" r="r" b="b"/>
              <a:pathLst>
                <a:path w="1442" h="1818">
                  <a:moveTo>
                    <a:pt x="368" y="1818"/>
                  </a:moveTo>
                  <a:lnTo>
                    <a:pt x="366" y="1778"/>
                  </a:lnTo>
                  <a:lnTo>
                    <a:pt x="366" y="1778"/>
                  </a:lnTo>
                  <a:lnTo>
                    <a:pt x="362" y="1724"/>
                  </a:lnTo>
                  <a:lnTo>
                    <a:pt x="354" y="1670"/>
                  </a:lnTo>
                  <a:lnTo>
                    <a:pt x="346" y="1618"/>
                  </a:lnTo>
                  <a:lnTo>
                    <a:pt x="334" y="1568"/>
                  </a:lnTo>
                  <a:lnTo>
                    <a:pt x="320" y="1520"/>
                  </a:lnTo>
                  <a:lnTo>
                    <a:pt x="304" y="1474"/>
                  </a:lnTo>
                  <a:lnTo>
                    <a:pt x="286" y="1428"/>
                  </a:lnTo>
                  <a:lnTo>
                    <a:pt x="268" y="1384"/>
                  </a:lnTo>
                  <a:lnTo>
                    <a:pt x="246" y="1342"/>
                  </a:lnTo>
                  <a:lnTo>
                    <a:pt x="226" y="1300"/>
                  </a:lnTo>
                  <a:lnTo>
                    <a:pt x="202" y="1258"/>
                  </a:lnTo>
                  <a:lnTo>
                    <a:pt x="180" y="1218"/>
                  </a:lnTo>
                  <a:lnTo>
                    <a:pt x="132" y="1142"/>
                  </a:lnTo>
                  <a:lnTo>
                    <a:pt x="82" y="1068"/>
                  </a:lnTo>
                  <a:lnTo>
                    <a:pt x="82" y="1068"/>
                  </a:lnTo>
                  <a:lnTo>
                    <a:pt x="80" y="1066"/>
                  </a:lnTo>
                  <a:lnTo>
                    <a:pt x="80" y="1062"/>
                  </a:lnTo>
                  <a:lnTo>
                    <a:pt x="80" y="1062"/>
                  </a:lnTo>
                  <a:lnTo>
                    <a:pt x="62" y="1024"/>
                  </a:lnTo>
                  <a:lnTo>
                    <a:pt x="48" y="986"/>
                  </a:lnTo>
                  <a:lnTo>
                    <a:pt x="34" y="946"/>
                  </a:lnTo>
                  <a:lnTo>
                    <a:pt x="22" y="904"/>
                  </a:lnTo>
                  <a:lnTo>
                    <a:pt x="14" y="862"/>
                  </a:lnTo>
                  <a:lnTo>
                    <a:pt x="6" y="820"/>
                  </a:lnTo>
                  <a:lnTo>
                    <a:pt x="2" y="778"/>
                  </a:lnTo>
                  <a:lnTo>
                    <a:pt x="0" y="732"/>
                  </a:lnTo>
                  <a:lnTo>
                    <a:pt x="0" y="732"/>
                  </a:lnTo>
                  <a:lnTo>
                    <a:pt x="0" y="732"/>
                  </a:lnTo>
                  <a:lnTo>
                    <a:pt x="0" y="712"/>
                  </a:lnTo>
                  <a:lnTo>
                    <a:pt x="0" y="712"/>
                  </a:lnTo>
                  <a:lnTo>
                    <a:pt x="42" y="714"/>
                  </a:lnTo>
                  <a:lnTo>
                    <a:pt x="0" y="710"/>
                  </a:lnTo>
                  <a:lnTo>
                    <a:pt x="0" y="710"/>
                  </a:lnTo>
                  <a:lnTo>
                    <a:pt x="4" y="668"/>
                  </a:lnTo>
                  <a:lnTo>
                    <a:pt x="10" y="626"/>
                  </a:lnTo>
                  <a:lnTo>
                    <a:pt x="18" y="584"/>
                  </a:lnTo>
                  <a:lnTo>
                    <a:pt x="26" y="546"/>
                  </a:lnTo>
                  <a:lnTo>
                    <a:pt x="36" y="508"/>
                  </a:lnTo>
                  <a:lnTo>
                    <a:pt x="48" y="472"/>
                  </a:lnTo>
                  <a:lnTo>
                    <a:pt x="62" y="436"/>
                  </a:lnTo>
                  <a:lnTo>
                    <a:pt x="76" y="402"/>
                  </a:lnTo>
                  <a:lnTo>
                    <a:pt x="94" y="370"/>
                  </a:lnTo>
                  <a:lnTo>
                    <a:pt x="110" y="338"/>
                  </a:lnTo>
                  <a:lnTo>
                    <a:pt x="130" y="308"/>
                  </a:lnTo>
                  <a:lnTo>
                    <a:pt x="150" y="280"/>
                  </a:lnTo>
                  <a:lnTo>
                    <a:pt x="172" y="252"/>
                  </a:lnTo>
                  <a:lnTo>
                    <a:pt x="194" y="226"/>
                  </a:lnTo>
                  <a:lnTo>
                    <a:pt x="218" y="202"/>
                  </a:lnTo>
                  <a:lnTo>
                    <a:pt x="242" y="180"/>
                  </a:lnTo>
                  <a:lnTo>
                    <a:pt x="266" y="158"/>
                  </a:lnTo>
                  <a:lnTo>
                    <a:pt x="294" y="138"/>
                  </a:lnTo>
                  <a:lnTo>
                    <a:pt x="320" y="118"/>
                  </a:lnTo>
                  <a:lnTo>
                    <a:pt x="348" y="100"/>
                  </a:lnTo>
                  <a:lnTo>
                    <a:pt x="376" y="84"/>
                  </a:lnTo>
                  <a:lnTo>
                    <a:pt x="406" y="70"/>
                  </a:lnTo>
                  <a:lnTo>
                    <a:pt x="436" y="56"/>
                  </a:lnTo>
                  <a:lnTo>
                    <a:pt x="466" y="44"/>
                  </a:lnTo>
                  <a:lnTo>
                    <a:pt x="496" y="34"/>
                  </a:lnTo>
                  <a:lnTo>
                    <a:pt x="526" y="24"/>
                  </a:lnTo>
                  <a:lnTo>
                    <a:pt x="558" y="16"/>
                  </a:lnTo>
                  <a:lnTo>
                    <a:pt x="590" y="10"/>
                  </a:lnTo>
                  <a:lnTo>
                    <a:pt x="622" y="6"/>
                  </a:lnTo>
                  <a:lnTo>
                    <a:pt x="654" y="2"/>
                  </a:lnTo>
                  <a:lnTo>
                    <a:pt x="686" y="0"/>
                  </a:lnTo>
                  <a:lnTo>
                    <a:pt x="718" y="0"/>
                  </a:lnTo>
                  <a:lnTo>
                    <a:pt x="718" y="0"/>
                  </a:lnTo>
                  <a:lnTo>
                    <a:pt x="718" y="0"/>
                  </a:lnTo>
                  <a:lnTo>
                    <a:pt x="750" y="0"/>
                  </a:lnTo>
                  <a:lnTo>
                    <a:pt x="782" y="2"/>
                  </a:lnTo>
                  <a:lnTo>
                    <a:pt x="814" y="6"/>
                  </a:lnTo>
                  <a:lnTo>
                    <a:pt x="846" y="10"/>
                  </a:lnTo>
                  <a:lnTo>
                    <a:pt x="876" y="16"/>
                  </a:lnTo>
                  <a:lnTo>
                    <a:pt x="908" y="24"/>
                  </a:lnTo>
                  <a:lnTo>
                    <a:pt x="940" y="34"/>
                  </a:lnTo>
                  <a:lnTo>
                    <a:pt x="970" y="44"/>
                  </a:lnTo>
                  <a:lnTo>
                    <a:pt x="1000" y="56"/>
                  </a:lnTo>
                  <a:lnTo>
                    <a:pt x="1030" y="68"/>
                  </a:lnTo>
                  <a:lnTo>
                    <a:pt x="1058" y="84"/>
                  </a:lnTo>
                  <a:lnTo>
                    <a:pt x="1088" y="100"/>
                  </a:lnTo>
                  <a:lnTo>
                    <a:pt x="1114" y="118"/>
                  </a:lnTo>
                  <a:lnTo>
                    <a:pt x="1142" y="136"/>
                  </a:lnTo>
                  <a:lnTo>
                    <a:pt x="1168" y="156"/>
                  </a:lnTo>
                  <a:lnTo>
                    <a:pt x="1194" y="178"/>
                  </a:lnTo>
                  <a:lnTo>
                    <a:pt x="1218" y="200"/>
                  </a:lnTo>
                  <a:lnTo>
                    <a:pt x="1242" y="226"/>
                  </a:lnTo>
                  <a:lnTo>
                    <a:pt x="1264" y="250"/>
                  </a:lnTo>
                  <a:lnTo>
                    <a:pt x="1286" y="278"/>
                  </a:lnTo>
                  <a:lnTo>
                    <a:pt x="1306" y="306"/>
                  </a:lnTo>
                  <a:lnTo>
                    <a:pt x="1326" y="336"/>
                  </a:lnTo>
                  <a:lnTo>
                    <a:pt x="1344" y="368"/>
                  </a:lnTo>
                  <a:lnTo>
                    <a:pt x="1362" y="400"/>
                  </a:lnTo>
                  <a:lnTo>
                    <a:pt x="1376" y="434"/>
                  </a:lnTo>
                  <a:lnTo>
                    <a:pt x="1390" y="470"/>
                  </a:lnTo>
                  <a:lnTo>
                    <a:pt x="1404" y="506"/>
                  </a:lnTo>
                  <a:lnTo>
                    <a:pt x="1414" y="544"/>
                  </a:lnTo>
                  <a:lnTo>
                    <a:pt x="1424" y="584"/>
                  </a:lnTo>
                  <a:lnTo>
                    <a:pt x="1432" y="624"/>
                  </a:lnTo>
                  <a:lnTo>
                    <a:pt x="1438" y="666"/>
                  </a:lnTo>
                  <a:lnTo>
                    <a:pt x="1442" y="710"/>
                  </a:lnTo>
                  <a:lnTo>
                    <a:pt x="1442" y="710"/>
                  </a:lnTo>
                  <a:lnTo>
                    <a:pt x="1442" y="712"/>
                  </a:lnTo>
                  <a:lnTo>
                    <a:pt x="1442" y="714"/>
                  </a:lnTo>
                  <a:lnTo>
                    <a:pt x="1442" y="714"/>
                  </a:lnTo>
                  <a:lnTo>
                    <a:pt x="1442" y="760"/>
                  </a:lnTo>
                  <a:lnTo>
                    <a:pt x="1438" y="806"/>
                  </a:lnTo>
                  <a:lnTo>
                    <a:pt x="1434" y="854"/>
                  </a:lnTo>
                  <a:lnTo>
                    <a:pt x="1424" y="900"/>
                  </a:lnTo>
                  <a:lnTo>
                    <a:pt x="1412" y="946"/>
                  </a:lnTo>
                  <a:lnTo>
                    <a:pt x="1398" y="992"/>
                  </a:lnTo>
                  <a:lnTo>
                    <a:pt x="1378" y="1036"/>
                  </a:lnTo>
                  <a:lnTo>
                    <a:pt x="1354" y="1082"/>
                  </a:lnTo>
                  <a:lnTo>
                    <a:pt x="1354" y="1082"/>
                  </a:lnTo>
                  <a:lnTo>
                    <a:pt x="1352" y="1084"/>
                  </a:lnTo>
                  <a:lnTo>
                    <a:pt x="1350" y="1086"/>
                  </a:lnTo>
                  <a:lnTo>
                    <a:pt x="1350" y="1086"/>
                  </a:lnTo>
                  <a:lnTo>
                    <a:pt x="1324" y="1120"/>
                  </a:lnTo>
                  <a:lnTo>
                    <a:pt x="1298" y="1154"/>
                  </a:lnTo>
                  <a:lnTo>
                    <a:pt x="1270" y="1190"/>
                  </a:lnTo>
                  <a:lnTo>
                    <a:pt x="1246" y="1228"/>
                  </a:lnTo>
                  <a:lnTo>
                    <a:pt x="1220" y="1266"/>
                  </a:lnTo>
                  <a:lnTo>
                    <a:pt x="1198" y="1308"/>
                  </a:lnTo>
                  <a:lnTo>
                    <a:pt x="1174" y="1348"/>
                  </a:lnTo>
                  <a:lnTo>
                    <a:pt x="1154" y="1392"/>
                  </a:lnTo>
                  <a:lnTo>
                    <a:pt x="1134" y="1436"/>
                  </a:lnTo>
                  <a:lnTo>
                    <a:pt x="1118" y="1480"/>
                  </a:lnTo>
                  <a:lnTo>
                    <a:pt x="1102" y="1524"/>
                  </a:lnTo>
                  <a:lnTo>
                    <a:pt x="1090" y="1570"/>
                  </a:lnTo>
                  <a:lnTo>
                    <a:pt x="1080" y="1618"/>
                  </a:lnTo>
                  <a:lnTo>
                    <a:pt x="1072" y="1664"/>
                  </a:lnTo>
                  <a:lnTo>
                    <a:pt x="1068" y="1712"/>
                  </a:lnTo>
                  <a:lnTo>
                    <a:pt x="1066" y="1758"/>
                  </a:lnTo>
                  <a:lnTo>
                    <a:pt x="1066" y="1758"/>
                  </a:lnTo>
                  <a:lnTo>
                    <a:pt x="1066" y="1758"/>
                  </a:lnTo>
                  <a:lnTo>
                    <a:pt x="1066" y="1776"/>
                  </a:lnTo>
                  <a:lnTo>
                    <a:pt x="1066" y="1776"/>
                  </a:lnTo>
                  <a:lnTo>
                    <a:pt x="1068" y="1818"/>
                  </a:lnTo>
                  <a:lnTo>
                    <a:pt x="368" y="1818"/>
                  </a:lnTo>
                  <a:lnTo>
                    <a:pt x="368" y="1818"/>
                  </a:lnTo>
                  <a:close/>
                  <a:moveTo>
                    <a:pt x="986" y="1736"/>
                  </a:moveTo>
                  <a:lnTo>
                    <a:pt x="986" y="1736"/>
                  </a:lnTo>
                  <a:lnTo>
                    <a:pt x="988" y="1686"/>
                  </a:lnTo>
                  <a:lnTo>
                    <a:pt x="994" y="1634"/>
                  </a:lnTo>
                  <a:lnTo>
                    <a:pt x="1004" y="1584"/>
                  </a:lnTo>
                  <a:lnTo>
                    <a:pt x="1016" y="1536"/>
                  </a:lnTo>
                  <a:lnTo>
                    <a:pt x="1030" y="1488"/>
                  </a:lnTo>
                  <a:lnTo>
                    <a:pt x="1046" y="1440"/>
                  </a:lnTo>
                  <a:lnTo>
                    <a:pt x="1064" y="1394"/>
                  </a:lnTo>
                  <a:lnTo>
                    <a:pt x="1084" y="1350"/>
                  </a:lnTo>
                  <a:lnTo>
                    <a:pt x="1106" y="1306"/>
                  </a:lnTo>
                  <a:lnTo>
                    <a:pt x="1130" y="1262"/>
                  </a:lnTo>
                  <a:lnTo>
                    <a:pt x="1154" y="1222"/>
                  </a:lnTo>
                  <a:lnTo>
                    <a:pt x="1180" y="1182"/>
                  </a:lnTo>
                  <a:lnTo>
                    <a:pt x="1206" y="1144"/>
                  </a:lnTo>
                  <a:lnTo>
                    <a:pt x="1232" y="1106"/>
                  </a:lnTo>
                  <a:lnTo>
                    <a:pt x="1260" y="1070"/>
                  </a:lnTo>
                  <a:lnTo>
                    <a:pt x="1286" y="1038"/>
                  </a:lnTo>
                  <a:lnTo>
                    <a:pt x="1286" y="1038"/>
                  </a:lnTo>
                  <a:lnTo>
                    <a:pt x="1286" y="1038"/>
                  </a:lnTo>
                  <a:lnTo>
                    <a:pt x="1306" y="1000"/>
                  </a:lnTo>
                  <a:lnTo>
                    <a:pt x="1322" y="960"/>
                  </a:lnTo>
                  <a:lnTo>
                    <a:pt x="1336" y="922"/>
                  </a:lnTo>
                  <a:lnTo>
                    <a:pt x="1346" y="882"/>
                  </a:lnTo>
                  <a:lnTo>
                    <a:pt x="1352" y="842"/>
                  </a:lnTo>
                  <a:lnTo>
                    <a:pt x="1358" y="800"/>
                  </a:lnTo>
                  <a:lnTo>
                    <a:pt x="1360" y="758"/>
                  </a:lnTo>
                  <a:lnTo>
                    <a:pt x="1362" y="716"/>
                  </a:lnTo>
                  <a:lnTo>
                    <a:pt x="1362" y="716"/>
                  </a:lnTo>
                  <a:lnTo>
                    <a:pt x="1362" y="716"/>
                  </a:lnTo>
                  <a:lnTo>
                    <a:pt x="1358" y="676"/>
                  </a:lnTo>
                  <a:lnTo>
                    <a:pt x="1352" y="638"/>
                  </a:lnTo>
                  <a:lnTo>
                    <a:pt x="1344" y="600"/>
                  </a:lnTo>
                  <a:lnTo>
                    <a:pt x="1336" y="564"/>
                  </a:lnTo>
                  <a:lnTo>
                    <a:pt x="1326" y="530"/>
                  </a:lnTo>
                  <a:lnTo>
                    <a:pt x="1314" y="498"/>
                  </a:lnTo>
                  <a:lnTo>
                    <a:pt x="1302" y="466"/>
                  </a:lnTo>
                  <a:lnTo>
                    <a:pt x="1288" y="436"/>
                  </a:lnTo>
                  <a:lnTo>
                    <a:pt x="1274" y="406"/>
                  </a:lnTo>
                  <a:lnTo>
                    <a:pt x="1256" y="378"/>
                  </a:lnTo>
                  <a:lnTo>
                    <a:pt x="1240" y="352"/>
                  </a:lnTo>
                  <a:lnTo>
                    <a:pt x="1222" y="326"/>
                  </a:lnTo>
                  <a:lnTo>
                    <a:pt x="1202" y="302"/>
                  </a:lnTo>
                  <a:lnTo>
                    <a:pt x="1182" y="280"/>
                  </a:lnTo>
                  <a:lnTo>
                    <a:pt x="1162" y="258"/>
                  </a:lnTo>
                  <a:lnTo>
                    <a:pt x="1140" y="238"/>
                  </a:lnTo>
                  <a:lnTo>
                    <a:pt x="1118" y="218"/>
                  </a:lnTo>
                  <a:lnTo>
                    <a:pt x="1094" y="200"/>
                  </a:lnTo>
                  <a:lnTo>
                    <a:pt x="1070" y="184"/>
                  </a:lnTo>
                  <a:lnTo>
                    <a:pt x="1046" y="170"/>
                  </a:lnTo>
                  <a:lnTo>
                    <a:pt x="1020" y="154"/>
                  </a:lnTo>
                  <a:lnTo>
                    <a:pt x="994" y="142"/>
                  </a:lnTo>
                  <a:lnTo>
                    <a:pt x="968" y="130"/>
                  </a:lnTo>
                  <a:lnTo>
                    <a:pt x="942" y="120"/>
                  </a:lnTo>
                  <a:lnTo>
                    <a:pt x="914" y="112"/>
                  </a:lnTo>
                  <a:lnTo>
                    <a:pt x="888" y="104"/>
                  </a:lnTo>
                  <a:lnTo>
                    <a:pt x="860" y="96"/>
                  </a:lnTo>
                  <a:lnTo>
                    <a:pt x="832" y="90"/>
                  </a:lnTo>
                  <a:lnTo>
                    <a:pt x="804" y="86"/>
                  </a:lnTo>
                  <a:lnTo>
                    <a:pt x="774" y="84"/>
                  </a:lnTo>
                  <a:lnTo>
                    <a:pt x="718" y="80"/>
                  </a:lnTo>
                  <a:lnTo>
                    <a:pt x="718" y="80"/>
                  </a:lnTo>
                  <a:lnTo>
                    <a:pt x="718" y="80"/>
                  </a:lnTo>
                  <a:lnTo>
                    <a:pt x="690" y="82"/>
                  </a:lnTo>
                  <a:lnTo>
                    <a:pt x="660" y="84"/>
                  </a:lnTo>
                  <a:lnTo>
                    <a:pt x="632" y="86"/>
                  </a:lnTo>
                  <a:lnTo>
                    <a:pt x="604" y="90"/>
                  </a:lnTo>
                  <a:lnTo>
                    <a:pt x="576" y="96"/>
                  </a:lnTo>
                  <a:lnTo>
                    <a:pt x="548" y="104"/>
                  </a:lnTo>
                  <a:lnTo>
                    <a:pt x="520" y="112"/>
                  </a:lnTo>
                  <a:lnTo>
                    <a:pt x="494" y="120"/>
                  </a:lnTo>
                  <a:lnTo>
                    <a:pt x="466" y="130"/>
                  </a:lnTo>
                  <a:lnTo>
                    <a:pt x="440" y="142"/>
                  </a:lnTo>
                  <a:lnTo>
                    <a:pt x="414" y="156"/>
                  </a:lnTo>
                  <a:lnTo>
                    <a:pt x="390" y="170"/>
                  </a:lnTo>
                  <a:lnTo>
                    <a:pt x="366" y="184"/>
                  </a:lnTo>
                  <a:lnTo>
                    <a:pt x="342" y="202"/>
                  </a:lnTo>
                  <a:lnTo>
                    <a:pt x="318" y="220"/>
                  </a:lnTo>
                  <a:lnTo>
                    <a:pt x="296" y="238"/>
                  </a:lnTo>
                  <a:lnTo>
                    <a:pt x="274" y="258"/>
                  </a:lnTo>
                  <a:lnTo>
                    <a:pt x="254" y="280"/>
                  </a:lnTo>
                  <a:lnTo>
                    <a:pt x="234" y="304"/>
                  </a:lnTo>
                  <a:lnTo>
                    <a:pt x="216" y="328"/>
                  </a:lnTo>
                  <a:lnTo>
                    <a:pt x="198" y="352"/>
                  </a:lnTo>
                  <a:lnTo>
                    <a:pt x="180" y="380"/>
                  </a:lnTo>
                  <a:lnTo>
                    <a:pt x="164" y="406"/>
                  </a:lnTo>
                  <a:lnTo>
                    <a:pt x="150" y="436"/>
                  </a:lnTo>
                  <a:lnTo>
                    <a:pt x="138" y="466"/>
                  </a:lnTo>
                  <a:lnTo>
                    <a:pt x="126" y="498"/>
                  </a:lnTo>
                  <a:lnTo>
                    <a:pt x="114" y="530"/>
                  </a:lnTo>
                  <a:lnTo>
                    <a:pt x="104" y="566"/>
                  </a:lnTo>
                  <a:lnTo>
                    <a:pt x="96" y="600"/>
                  </a:lnTo>
                  <a:lnTo>
                    <a:pt x="90" y="638"/>
                  </a:lnTo>
                  <a:lnTo>
                    <a:pt x="86" y="676"/>
                  </a:lnTo>
                  <a:lnTo>
                    <a:pt x="82" y="714"/>
                  </a:lnTo>
                  <a:lnTo>
                    <a:pt x="82" y="714"/>
                  </a:lnTo>
                  <a:lnTo>
                    <a:pt x="82" y="714"/>
                  </a:lnTo>
                  <a:lnTo>
                    <a:pt x="82" y="714"/>
                  </a:lnTo>
                  <a:lnTo>
                    <a:pt x="82" y="732"/>
                  </a:lnTo>
                  <a:lnTo>
                    <a:pt x="82" y="732"/>
                  </a:lnTo>
                  <a:lnTo>
                    <a:pt x="82" y="732"/>
                  </a:lnTo>
                  <a:lnTo>
                    <a:pt x="82" y="772"/>
                  </a:lnTo>
                  <a:lnTo>
                    <a:pt x="86" y="808"/>
                  </a:lnTo>
                  <a:lnTo>
                    <a:pt x="92" y="846"/>
                  </a:lnTo>
                  <a:lnTo>
                    <a:pt x="100" y="882"/>
                  </a:lnTo>
                  <a:lnTo>
                    <a:pt x="112" y="920"/>
                  </a:lnTo>
                  <a:lnTo>
                    <a:pt x="124" y="956"/>
                  </a:lnTo>
                  <a:lnTo>
                    <a:pt x="136" y="990"/>
                  </a:lnTo>
                  <a:lnTo>
                    <a:pt x="152" y="1026"/>
                  </a:lnTo>
                  <a:lnTo>
                    <a:pt x="152" y="1026"/>
                  </a:lnTo>
                  <a:lnTo>
                    <a:pt x="152" y="1026"/>
                  </a:lnTo>
                  <a:lnTo>
                    <a:pt x="198" y="1098"/>
                  </a:lnTo>
                  <a:lnTo>
                    <a:pt x="246" y="1172"/>
                  </a:lnTo>
                  <a:lnTo>
                    <a:pt x="292" y="1252"/>
                  </a:lnTo>
                  <a:lnTo>
                    <a:pt x="314" y="1294"/>
                  </a:lnTo>
                  <a:lnTo>
                    <a:pt x="334" y="1338"/>
                  </a:lnTo>
                  <a:lnTo>
                    <a:pt x="354" y="1382"/>
                  </a:lnTo>
                  <a:lnTo>
                    <a:pt x="374" y="1428"/>
                  </a:lnTo>
                  <a:lnTo>
                    <a:pt x="390" y="1474"/>
                  </a:lnTo>
                  <a:lnTo>
                    <a:pt x="406" y="1524"/>
                  </a:lnTo>
                  <a:lnTo>
                    <a:pt x="418" y="1574"/>
                  </a:lnTo>
                  <a:lnTo>
                    <a:pt x="430" y="1626"/>
                  </a:lnTo>
                  <a:lnTo>
                    <a:pt x="438" y="1680"/>
                  </a:lnTo>
                  <a:lnTo>
                    <a:pt x="444" y="1736"/>
                  </a:lnTo>
                  <a:lnTo>
                    <a:pt x="444" y="1736"/>
                  </a:lnTo>
                  <a:lnTo>
                    <a:pt x="986" y="1736"/>
                  </a:lnTo>
                  <a:lnTo>
                    <a:pt x="986" y="1736"/>
                  </a:lnTo>
                  <a:close/>
                </a:path>
              </a:pathLst>
            </a:custGeom>
            <a:solidFill>
              <a:schemeClr val="accent4">
                <a:lumMod val="75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grpSp>
      <p:sp>
        <p:nvSpPr>
          <p:cNvPr id="71" name="Freihandform 71" descr="Zahnradsymbol"/>
          <p:cNvSpPr>
            <a:spLocks noEditPoints="1"/>
          </p:cNvSpPr>
          <p:nvPr userDrawn="1"/>
        </p:nvSpPr>
        <p:spPr bwMode="auto">
          <a:xfrm>
            <a:off x="2574221" y="2465504"/>
            <a:ext cx="828170" cy="813111"/>
          </a:xfrm>
          <a:custGeom>
            <a:avLst/>
            <a:gdLst/>
            <a:ahLst/>
            <a:cxnLst>
              <a:cxn ang="0">
                <a:pos x="2762" y="601"/>
              </a:cxn>
              <a:cxn ang="0">
                <a:pos x="2283" y="0"/>
              </a:cxn>
              <a:cxn ang="0">
                <a:pos x="1262" y="325"/>
              </a:cxn>
              <a:cxn ang="0">
                <a:pos x="1219" y="1087"/>
              </a:cxn>
              <a:cxn ang="0">
                <a:pos x="1440" y="1801"/>
              </a:cxn>
              <a:cxn ang="0">
                <a:pos x="1919" y="2402"/>
              </a:cxn>
              <a:cxn ang="0">
                <a:pos x="2940" y="2077"/>
              </a:cxn>
              <a:cxn ang="0">
                <a:pos x="2983" y="1315"/>
              </a:cxn>
              <a:cxn ang="0">
                <a:pos x="2058" y="1619"/>
              </a:cxn>
              <a:cxn ang="0">
                <a:pos x="1957" y="1595"/>
              </a:cxn>
              <a:cxn ang="0">
                <a:pos x="1866" y="1549"/>
              </a:cxn>
              <a:cxn ang="0">
                <a:pos x="1790" y="1483"/>
              </a:cxn>
              <a:cxn ang="0">
                <a:pos x="1732" y="1401"/>
              </a:cxn>
              <a:cxn ang="0">
                <a:pos x="1694" y="1306"/>
              </a:cxn>
              <a:cxn ang="0">
                <a:pos x="1681" y="1201"/>
              </a:cxn>
              <a:cxn ang="0">
                <a:pos x="1690" y="1117"/>
              </a:cxn>
              <a:cxn ang="0">
                <a:pos x="1723" y="1019"/>
              </a:cxn>
              <a:cxn ang="0">
                <a:pos x="1777" y="935"/>
              </a:cxn>
              <a:cxn ang="0">
                <a:pos x="1850" y="865"/>
              </a:cxn>
              <a:cxn ang="0">
                <a:pos x="1937" y="814"/>
              </a:cxn>
              <a:cxn ang="0">
                <a:pos x="2037" y="786"/>
              </a:cxn>
              <a:cxn ang="0">
                <a:pos x="2122" y="782"/>
              </a:cxn>
              <a:cxn ang="0">
                <a:pos x="2225" y="801"/>
              </a:cxn>
              <a:cxn ang="0">
                <a:pos x="2318" y="842"/>
              </a:cxn>
              <a:cxn ang="0">
                <a:pos x="2397" y="905"/>
              </a:cxn>
              <a:cxn ang="0">
                <a:pos x="2460" y="984"/>
              </a:cxn>
              <a:cxn ang="0">
                <a:pos x="2501" y="1077"/>
              </a:cxn>
              <a:cxn ang="0">
                <a:pos x="2520" y="1179"/>
              </a:cxn>
              <a:cxn ang="0">
                <a:pos x="2516" y="1265"/>
              </a:cxn>
              <a:cxn ang="0">
                <a:pos x="2488" y="1365"/>
              </a:cxn>
              <a:cxn ang="0">
                <a:pos x="2437" y="1452"/>
              </a:cxn>
              <a:cxn ang="0">
                <a:pos x="2367" y="1525"/>
              </a:cxn>
              <a:cxn ang="0">
                <a:pos x="2283" y="1579"/>
              </a:cxn>
              <a:cxn ang="0">
                <a:pos x="2185" y="1612"/>
              </a:cxn>
              <a:cxn ang="0">
                <a:pos x="2101" y="1621"/>
              </a:cxn>
              <a:cxn ang="0">
                <a:pos x="1250" y="1981"/>
              </a:cxn>
              <a:cxn ang="0">
                <a:pos x="630" y="1776"/>
              </a:cxn>
              <a:cxn ang="0">
                <a:pos x="337" y="2137"/>
              </a:cxn>
              <a:cxn ang="0">
                <a:pos x="189" y="2567"/>
              </a:cxn>
              <a:cxn ang="0">
                <a:pos x="210" y="3034"/>
              </a:cxn>
              <a:cxn ang="0">
                <a:pos x="830" y="3240"/>
              </a:cxn>
              <a:cxn ang="0">
                <a:pos x="1123" y="2880"/>
              </a:cxn>
              <a:cxn ang="0">
                <a:pos x="1270" y="2450"/>
              </a:cxn>
              <a:cxn ang="0">
                <a:pos x="684" y="2676"/>
              </a:cxn>
              <a:cxn ang="0">
                <a:pos x="609" y="2640"/>
              </a:cxn>
              <a:cxn ang="0">
                <a:pos x="561" y="2575"/>
              </a:cxn>
              <a:cxn ang="0">
                <a:pos x="548" y="2508"/>
              </a:cxn>
              <a:cxn ang="0">
                <a:pos x="568" y="2427"/>
              </a:cxn>
              <a:cxn ang="0">
                <a:pos x="623" y="2366"/>
              </a:cxn>
              <a:cxn ang="0">
                <a:pos x="701" y="2338"/>
              </a:cxn>
              <a:cxn ang="0">
                <a:pos x="769" y="2345"/>
              </a:cxn>
              <a:cxn ang="0">
                <a:pos x="839" y="2388"/>
              </a:cxn>
              <a:cxn ang="0">
                <a:pos x="882" y="2458"/>
              </a:cxn>
              <a:cxn ang="0">
                <a:pos x="888" y="2526"/>
              </a:cxn>
              <a:cxn ang="0">
                <a:pos x="861" y="2604"/>
              </a:cxn>
              <a:cxn ang="0">
                <a:pos x="800" y="2658"/>
              </a:cxn>
              <a:cxn ang="0">
                <a:pos x="718" y="2679"/>
              </a:cxn>
            </a:cxnLst>
            <a:rect l="0" t="0" r="r" b="b"/>
            <a:pathLst>
              <a:path w="3300" h="3240">
                <a:moveTo>
                  <a:pt x="2988" y="1104"/>
                </a:moveTo>
                <a:lnTo>
                  <a:pt x="3300" y="1002"/>
                </a:lnTo>
                <a:lnTo>
                  <a:pt x="3193" y="674"/>
                </a:lnTo>
                <a:lnTo>
                  <a:pt x="2881" y="775"/>
                </a:lnTo>
                <a:lnTo>
                  <a:pt x="2762" y="601"/>
                </a:lnTo>
                <a:lnTo>
                  <a:pt x="2954" y="336"/>
                </a:lnTo>
                <a:lnTo>
                  <a:pt x="2674" y="133"/>
                </a:lnTo>
                <a:lnTo>
                  <a:pt x="2482" y="398"/>
                </a:lnTo>
                <a:lnTo>
                  <a:pt x="2283" y="327"/>
                </a:lnTo>
                <a:lnTo>
                  <a:pt x="2283" y="0"/>
                </a:lnTo>
                <a:lnTo>
                  <a:pt x="1937" y="0"/>
                </a:lnTo>
                <a:lnTo>
                  <a:pt x="1937" y="327"/>
                </a:lnTo>
                <a:lnTo>
                  <a:pt x="1734" y="387"/>
                </a:lnTo>
                <a:lnTo>
                  <a:pt x="1542" y="121"/>
                </a:lnTo>
                <a:lnTo>
                  <a:pt x="1262" y="325"/>
                </a:lnTo>
                <a:lnTo>
                  <a:pt x="1454" y="591"/>
                </a:lnTo>
                <a:lnTo>
                  <a:pt x="1326" y="758"/>
                </a:lnTo>
                <a:lnTo>
                  <a:pt x="1014" y="657"/>
                </a:lnTo>
                <a:lnTo>
                  <a:pt x="907" y="985"/>
                </a:lnTo>
                <a:lnTo>
                  <a:pt x="1219" y="1087"/>
                </a:lnTo>
                <a:lnTo>
                  <a:pt x="1214" y="1298"/>
                </a:lnTo>
                <a:lnTo>
                  <a:pt x="902" y="1399"/>
                </a:lnTo>
                <a:lnTo>
                  <a:pt x="1009" y="1728"/>
                </a:lnTo>
                <a:lnTo>
                  <a:pt x="1321" y="1627"/>
                </a:lnTo>
                <a:lnTo>
                  <a:pt x="1440" y="1801"/>
                </a:lnTo>
                <a:lnTo>
                  <a:pt x="1248" y="2066"/>
                </a:lnTo>
                <a:lnTo>
                  <a:pt x="1526" y="2269"/>
                </a:lnTo>
                <a:lnTo>
                  <a:pt x="1720" y="2004"/>
                </a:lnTo>
                <a:lnTo>
                  <a:pt x="1919" y="2075"/>
                </a:lnTo>
                <a:lnTo>
                  <a:pt x="1919" y="2402"/>
                </a:lnTo>
                <a:lnTo>
                  <a:pt x="2265" y="2403"/>
                </a:lnTo>
                <a:lnTo>
                  <a:pt x="2265" y="2075"/>
                </a:lnTo>
                <a:lnTo>
                  <a:pt x="2467" y="2015"/>
                </a:lnTo>
                <a:lnTo>
                  <a:pt x="2660" y="2281"/>
                </a:lnTo>
                <a:lnTo>
                  <a:pt x="2940" y="2077"/>
                </a:lnTo>
                <a:lnTo>
                  <a:pt x="2747" y="1811"/>
                </a:lnTo>
                <a:lnTo>
                  <a:pt x="2876" y="1645"/>
                </a:lnTo>
                <a:lnTo>
                  <a:pt x="3188" y="1746"/>
                </a:lnTo>
                <a:lnTo>
                  <a:pt x="3295" y="1416"/>
                </a:lnTo>
                <a:lnTo>
                  <a:pt x="2983" y="1315"/>
                </a:lnTo>
                <a:lnTo>
                  <a:pt x="2988" y="1104"/>
                </a:lnTo>
                <a:close/>
                <a:moveTo>
                  <a:pt x="2101" y="1621"/>
                </a:moveTo>
                <a:lnTo>
                  <a:pt x="2101" y="1621"/>
                </a:lnTo>
                <a:lnTo>
                  <a:pt x="2079" y="1620"/>
                </a:lnTo>
                <a:lnTo>
                  <a:pt x="2058" y="1619"/>
                </a:lnTo>
                <a:lnTo>
                  <a:pt x="2037" y="1616"/>
                </a:lnTo>
                <a:lnTo>
                  <a:pt x="2016" y="1612"/>
                </a:lnTo>
                <a:lnTo>
                  <a:pt x="1996" y="1608"/>
                </a:lnTo>
                <a:lnTo>
                  <a:pt x="1976" y="1601"/>
                </a:lnTo>
                <a:lnTo>
                  <a:pt x="1957" y="1595"/>
                </a:lnTo>
                <a:lnTo>
                  <a:pt x="1937" y="1588"/>
                </a:lnTo>
                <a:lnTo>
                  <a:pt x="1919" y="1579"/>
                </a:lnTo>
                <a:lnTo>
                  <a:pt x="1901" y="1570"/>
                </a:lnTo>
                <a:lnTo>
                  <a:pt x="1884" y="1560"/>
                </a:lnTo>
                <a:lnTo>
                  <a:pt x="1866" y="1549"/>
                </a:lnTo>
                <a:lnTo>
                  <a:pt x="1850" y="1538"/>
                </a:lnTo>
                <a:lnTo>
                  <a:pt x="1834" y="1525"/>
                </a:lnTo>
                <a:lnTo>
                  <a:pt x="1819" y="1512"/>
                </a:lnTo>
                <a:lnTo>
                  <a:pt x="1804" y="1498"/>
                </a:lnTo>
                <a:lnTo>
                  <a:pt x="1790" y="1483"/>
                </a:lnTo>
                <a:lnTo>
                  <a:pt x="1777" y="1468"/>
                </a:lnTo>
                <a:lnTo>
                  <a:pt x="1764" y="1452"/>
                </a:lnTo>
                <a:lnTo>
                  <a:pt x="1753" y="1436"/>
                </a:lnTo>
                <a:lnTo>
                  <a:pt x="1742" y="1418"/>
                </a:lnTo>
                <a:lnTo>
                  <a:pt x="1732" y="1401"/>
                </a:lnTo>
                <a:lnTo>
                  <a:pt x="1723" y="1383"/>
                </a:lnTo>
                <a:lnTo>
                  <a:pt x="1714" y="1365"/>
                </a:lnTo>
                <a:lnTo>
                  <a:pt x="1707" y="1345"/>
                </a:lnTo>
                <a:lnTo>
                  <a:pt x="1700" y="1326"/>
                </a:lnTo>
                <a:lnTo>
                  <a:pt x="1694" y="1306"/>
                </a:lnTo>
                <a:lnTo>
                  <a:pt x="1690" y="1286"/>
                </a:lnTo>
                <a:lnTo>
                  <a:pt x="1686" y="1265"/>
                </a:lnTo>
                <a:lnTo>
                  <a:pt x="1683" y="1244"/>
                </a:lnTo>
                <a:lnTo>
                  <a:pt x="1682" y="1223"/>
                </a:lnTo>
                <a:lnTo>
                  <a:pt x="1681" y="1201"/>
                </a:lnTo>
                <a:lnTo>
                  <a:pt x="1681" y="1201"/>
                </a:lnTo>
                <a:lnTo>
                  <a:pt x="1682" y="1179"/>
                </a:lnTo>
                <a:lnTo>
                  <a:pt x="1683" y="1158"/>
                </a:lnTo>
                <a:lnTo>
                  <a:pt x="1686" y="1137"/>
                </a:lnTo>
                <a:lnTo>
                  <a:pt x="1690" y="1117"/>
                </a:lnTo>
                <a:lnTo>
                  <a:pt x="1694" y="1096"/>
                </a:lnTo>
                <a:lnTo>
                  <a:pt x="1700" y="1077"/>
                </a:lnTo>
                <a:lnTo>
                  <a:pt x="1707" y="1057"/>
                </a:lnTo>
                <a:lnTo>
                  <a:pt x="1714" y="1037"/>
                </a:lnTo>
                <a:lnTo>
                  <a:pt x="1723" y="1019"/>
                </a:lnTo>
                <a:lnTo>
                  <a:pt x="1732" y="1001"/>
                </a:lnTo>
                <a:lnTo>
                  <a:pt x="1742" y="984"/>
                </a:lnTo>
                <a:lnTo>
                  <a:pt x="1753" y="966"/>
                </a:lnTo>
                <a:lnTo>
                  <a:pt x="1764" y="950"/>
                </a:lnTo>
                <a:lnTo>
                  <a:pt x="1777" y="935"/>
                </a:lnTo>
                <a:lnTo>
                  <a:pt x="1790" y="919"/>
                </a:lnTo>
                <a:lnTo>
                  <a:pt x="1804" y="905"/>
                </a:lnTo>
                <a:lnTo>
                  <a:pt x="1819" y="890"/>
                </a:lnTo>
                <a:lnTo>
                  <a:pt x="1834" y="877"/>
                </a:lnTo>
                <a:lnTo>
                  <a:pt x="1850" y="865"/>
                </a:lnTo>
                <a:lnTo>
                  <a:pt x="1866" y="853"/>
                </a:lnTo>
                <a:lnTo>
                  <a:pt x="1884" y="842"/>
                </a:lnTo>
                <a:lnTo>
                  <a:pt x="1901" y="833"/>
                </a:lnTo>
                <a:lnTo>
                  <a:pt x="1919" y="823"/>
                </a:lnTo>
                <a:lnTo>
                  <a:pt x="1937" y="814"/>
                </a:lnTo>
                <a:lnTo>
                  <a:pt x="1957" y="807"/>
                </a:lnTo>
                <a:lnTo>
                  <a:pt x="1976" y="801"/>
                </a:lnTo>
                <a:lnTo>
                  <a:pt x="1996" y="795"/>
                </a:lnTo>
                <a:lnTo>
                  <a:pt x="2016" y="790"/>
                </a:lnTo>
                <a:lnTo>
                  <a:pt x="2037" y="786"/>
                </a:lnTo>
                <a:lnTo>
                  <a:pt x="2058" y="783"/>
                </a:lnTo>
                <a:lnTo>
                  <a:pt x="2079" y="782"/>
                </a:lnTo>
                <a:lnTo>
                  <a:pt x="2101" y="781"/>
                </a:lnTo>
                <a:lnTo>
                  <a:pt x="2101" y="781"/>
                </a:lnTo>
                <a:lnTo>
                  <a:pt x="2122" y="782"/>
                </a:lnTo>
                <a:lnTo>
                  <a:pt x="2144" y="783"/>
                </a:lnTo>
                <a:lnTo>
                  <a:pt x="2165" y="786"/>
                </a:lnTo>
                <a:lnTo>
                  <a:pt x="2185" y="790"/>
                </a:lnTo>
                <a:lnTo>
                  <a:pt x="2206" y="795"/>
                </a:lnTo>
                <a:lnTo>
                  <a:pt x="2225" y="801"/>
                </a:lnTo>
                <a:lnTo>
                  <a:pt x="2245" y="807"/>
                </a:lnTo>
                <a:lnTo>
                  <a:pt x="2265" y="814"/>
                </a:lnTo>
                <a:lnTo>
                  <a:pt x="2283" y="823"/>
                </a:lnTo>
                <a:lnTo>
                  <a:pt x="2301" y="833"/>
                </a:lnTo>
                <a:lnTo>
                  <a:pt x="2318" y="842"/>
                </a:lnTo>
                <a:lnTo>
                  <a:pt x="2336" y="853"/>
                </a:lnTo>
                <a:lnTo>
                  <a:pt x="2352" y="865"/>
                </a:lnTo>
                <a:lnTo>
                  <a:pt x="2367" y="877"/>
                </a:lnTo>
                <a:lnTo>
                  <a:pt x="2383" y="890"/>
                </a:lnTo>
                <a:lnTo>
                  <a:pt x="2397" y="905"/>
                </a:lnTo>
                <a:lnTo>
                  <a:pt x="2412" y="919"/>
                </a:lnTo>
                <a:lnTo>
                  <a:pt x="2425" y="935"/>
                </a:lnTo>
                <a:lnTo>
                  <a:pt x="2437" y="950"/>
                </a:lnTo>
                <a:lnTo>
                  <a:pt x="2449" y="966"/>
                </a:lnTo>
                <a:lnTo>
                  <a:pt x="2460" y="984"/>
                </a:lnTo>
                <a:lnTo>
                  <a:pt x="2469" y="1001"/>
                </a:lnTo>
                <a:lnTo>
                  <a:pt x="2479" y="1019"/>
                </a:lnTo>
                <a:lnTo>
                  <a:pt x="2488" y="1037"/>
                </a:lnTo>
                <a:lnTo>
                  <a:pt x="2495" y="1057"/>
                </a:lnTo>
                <a:lnTo>
                  <a:pt x="2501" y="1077"/>
                </a:lnTo>
                <a:lnTo>
                  <a:pt x="2507" y="1096"/>
                </a:lnTo>
                <a:lnTo>
                  <a:pt x="2512" y="1117"/>
                </a:lnTo>
                <a:lnTo>
                  <a:pt x="2516" y="1137"/>
                </a:lnTo>
                <a:lnTo>
                  <a:pt x="2519" y="1158"/>
                </a:lnTo>
                <a:lnTo>
                  <a:pt x="2520" y="1179"/>
                </a:lnTo>
                <a:lnTo>
                  <a:pt x="2521" y="1201"/>
                </a:lnTo>
                <a:lnTo>
                  <a:pt x="2521" y="1201"/>
                </a:lnTo>
                <a:lnTo>
                  <a:pt x="2520" y="1223"/>
                </a:lnTo>
                <a:lnTo>
                  <a:pt x="2519" y="1244"/>
                </a:lnTo>
                <a:lnTo>
                  <a:pt x="2516" y="1265"/>
                </a:lnTo>
                <a:lnTo>
                  <a:pt x="2512" y="1286"/>
                </a:lnTo>
                <a:lnTo>
                  <a:pt x="2507" y="1306"/>
                </a:lnTo>
                <a:lnTo>
                  <a:pt x="2501" y="1326"/>
                </a:lnTo>
                <a:lnTo>
                  <a:pt x="2495" y="1345"/>
                </a:lnTo>
                <a:lnTo>
                  <a:pt x="2488" y="1365"/>
                </a:lnTo>
                <a:lnTo>
                  <a:pt x="2479" y="1383"/>
                </a:lnTo>
                <a:lnTo>
                  <a:pt x="2469" y="1401"/>
                </a:lnTo>
                <a:lnTo>
                  <a:pt x="2460" y="1418"/>
                </a:lnTo>
                <a:lnTo>
                  <a:pt x="2449" y="1436"/>
                </a:lnTo>
                <a:lnTo>
                  <a:pt x="2437" y="1452"/>
                </a:lnTo>
                <a:lnTo>
                  <a:pt x="2425" y="1468"/>
                </a:lnTo>
                <a:lnTo>
                  <a:pt x="2412" y="1483"/>
                </a:lnTo>
                <a:lnTo>
                  <a:pt x="2397" y="1498"/>
                </a:lnTo>
                <a:lnTo>
                  <a:pt x="2383" y="1512"/>
                </a:lnTo>
                <a:lnTo>
                  <a:pt x="2367" y="1525"/>
                </a:lnTo>
                <a:lnTo>
                  <a:pt x="2352" y="1538"/>
                </a:lnTo>
                <a:lnTo>
                  <a:pt x="2336" y="1549"/>
                </a:lnTo>
                <a:lnTo>
                  <a:pt x="2318" y="1560"/>
                </a:lnTo>
                <a:lnTo>
                  <a:pt x="2301" y="1570"/>
                </a:lnTo>
                <a:lnTo>
                  <a:pt x="2283" y="1579"/>
                </a:lnTo>
                <a:lnTo>
                  <a:pt x="2265" y="1588"/>
                </a:lnTo>
                <a:lnTo>
                  <a:pt x="2245" y="1595"/>
                </a:lnTo>
                <a:lnTo>
                  <a:pt x="2225" y="1601"/>
                </a:lnTo>
                <a:lnTo>
                  <a:pt x="2206" y="1608"/>
                </a:lnTo>
                <a:lnTo>
                  <a:pt x="2185" y="1612"/>
                </a:lnTo>
                <a:lnTo>
                  <a:pt x="2165" y="1616"/>
                </a:lnTo>
                <a:lnTo>
                  <a:pt x="2144" y="1619"/>
                </a:lnTo>
                <a:lnTo>
                  <a:pt x="2122" y="1620"/>
                </a:lnTo>
                <a:lnTo>
                  <a:pt x="2101" y="1621"/>
                </a:lnTo>
                <a:lnTo>
                  <a:pt x="2101" y="1621"/>
                </a:lnTo>
                <a:close/>
                <a:moveTo>
                  <a:pt x="1460" y="2388"/>
                </a:moveTo>
                <a:lnTo>
                  <a:pt x="1395" y="2187"/>
                </a:lnTo>
                <a:lnTo>
                  <a:pt x="1204" y="2249"/>
                </a:lnTo>
                <a:lnTo>
                  <a:pt x="1132" y="2143"/>
                </a:lnTo>
                <a:lnTo>
                  <a:pt x="1250" y="1981"/>
                </a:lnTo>
                <a:lnTo>
                  <a:pt x="1079" y="1858"/>
                </a:lnTo>
                <a:lnTo>
                  <a:pt x="961" y="2019"/>
                </a:lnTo>
                <a:lnTo>
                  <a:pt x="840" y="1976"/>
                </a:lnTo>
                <a:lnTo>
                  <a:pt x="840" y="1776"/>
                </a:lnTo>
                <a:lnTo>
                  <a:pt x="630" y="1776"/>
                </a:lnTo>
                <a:lnTo>
                  <a:pt x="630" y="1976"/>
                </a:lnTo>
                <a:lnTo>
                  <a:pt x="506" y="2012"/>
                </a:lnTo>
                <a:lnTo>
                  <a:pt x="389" y="1852"/>
                </a:lnTo>
                <a:lnTo>
                  <a:pt x="219" y="1975"/>
                </a:lnTo>
                <a:lnTo>
                  <a:pt x="337" y="2137"/>
                </a:lnTo>
                <a:lnTo>
                  <a:pt x="258" y="2239"/>
                </a:lnTo>
                <a:lnTo>
                  <a:pt x="68" y="2177"/>
                </a:lnTo>
                <a:lnTo>
                  <a:pt x="3" y="2376"/>
                </a:lnTo>
                <a:lnTo>
                  <a:pt x="192" y="2438"/>
                </a:lnTo>
                <a:lnTo>
                  <a:pt x="189" y="2567"/>
                </a:lnTo>
                <a:lnTo>
                  <a:pt x="0" y="2629"/>
                </a:lnTo>
                <a:lnTo>
                  <a:pt x="65" y="2829"/>
                </a:lnTo>
                <a:lnTo>
                  <a:pt x="254" y="2768"/>
                </a:lnTo>
                <a:lnTo>
                  <a:pt x="327" y="2874"/>
                </a:lnTo>
                <a:lnTo>
                  <a:pt x="210" y="3034"/>
                </a:lnTo>
                <a:lnTo>
                  <a:pt x="380" y="3159"/>
                </a:lnTo>
                <a:lnTo>
                  <a:pt x="497" y="2997"/>
                </a:lnTo>
                <a:lnTo>
                  <a:pt x="619" y="3040"/>
                </a:lnTo>
                <a:lnTo>
                  <a:pt x="619" y="3240"/>
                </a:lnTo>
                <a:lnTo>
                  <a:pt x="830" y="3240"/>
                </a:lnTo>
                <a:lnTo>
                  <a:pt x="830" y="3040"/>
                </a:lnTo>
                <a:lnTo>
                  <a:pt x="953" y="3003"/>
                </a:lnTo>
                <a:lnTo>
                  <a:pt x="1069" y="3165"/>
                </a:lnTo>
                <a:lnTo>
                  <a:pt x="1240" y="3041"/>
                </a:lnTo>
                <a:lnTo>
                  <a:pt x="1123" y="2880"/>
                </a:lnTo>
                <a:lnTo>
                  <a:pt x="1201" y="2778"/>
                </a:lnTo>
                <a:lnTo>
                  <a:pt x="1391" y="2840"/>
                </a:lnTo>
                <a:lnTo>
                  <a:pt x="1456" y="2639"/>
                </a:lnTo>
                <a:lnTo>
                  <a:pt x="1266" y="2577"/>
                </a:lnTo>
                <a:lnTo>
                  <a:pt x="1270" y="2450"/>
                </a:lnTo>
                <a:lnTo>
                  <a:pt x="1460" y="2388"/>
                </a:lnTo>
                <a:close/>
                <a:moveTo>
                  <a:pt x="718" y="2679"/>
                </a:moveTo>
                <a:lnTo>
                  <a:pt x="718" y="2679"/>
                </a:lnTo>
                <a:lnTo>
                  <a:pt x="701" y="2678"/>
                </a:lnTo>
                <a:lnTo>
                  <a:pt x="684" y="2676"/>
                </a:lnTo>
                <a:lnTo>
                  <a:pt x="668" y="2672"/>
                </a:lnTo>
                <a:lnTo>
                  <a:pt x="652" y="2666"/>
                </a:lnTo>
                <a:lnTo>
                  <a:pt x="637" y="2658"/>
                </a:lnTo>
                <a:lnTo>
                  <a:pt x="623" y="2650"/>
                </a:lnTo>
                <a:lnTo>
                  <a:pt x="609" y="2640"/>
                </a:lnTo>
                <a:lnTo>
                  <a:pt x="598" y="2630"/>
                </a:lnTo>
                <a:lnTo>
                  <a:pt x="587" y="2617"/>
                </a:lnTo>
                <a:lnTo>
                  <a:pt x="576" y="2604"/>
                </a:lnTo>
                <a:lnTo>
                  <a:pt x="568" y="2590"/>
                </a:lnTo>
                <a:lnTo>
                  <a:pt x="561" y="2575"/>
                </a:lnTo>
                <a:lnTo>
                  <a:pt x="555" y="2559"/>
                </a:lnTo>
                <a:lnTo>
                  <a:pt x="551" y="2543"/>
                </a:lnTo>
                <a:lnTo>
                  <a:pt x="549" y="2526"/>
                </a:lnTo>
                <a:lnTo>
                  <a:pt x="548" y="2508"/>
                </a:lnTo>
                <a:lnTo>
                  <a:pt x="548" y="2508"/>
                </a:lnTo>
                <a:lnTo>
                  <a:pt x="549" y="2491"/>
                </a:lnTo>
                <a:lnTo>
                  <a:pt x="551" y="2474"/>
                </a:lnTo>
                <a:lnTo>
                  <a:pt x="555" y="2458"/>
                </a:lnTo>
                <a:lnTo>
                  <a:pt x="561" y="2441"/>
                </a:lnTo>
                <a:lnTo>
                  <a:pt x="568" y="2427"/>
                </a:lnTo>
                <a:lnTo>
                  <a:pt x="576" y="2413"/>
                </a:lnTo>
                <a:lnTo>
                  <a:pt x="587" y="2399"/>
                </a:lnTo>
                <a:lnTo>
                  <a:pt x="598" y="2388"/>
                </a:lnTo>
                <a:lnTo>
                  <a:pt x="609" y="2376"/>
                </a:lnTo>
                <a:lnTo>
                  <a:pt x="623" y="2366"/>
                </a:lnTo>
                <a:lnTo>
                  <a:pt x="637" y="2358"/>
                </a:lnTo>
                <a:lnTo>
                  <a:pt x="652" y="2351"/>
                </a:lnTo>
                <a:lnTo>
                  <a:pt x="668" y="2345"/>
                </a:lnTo>
                <a:lnTo>
                  <a:pt x="684" y="2340"/>
                </a:lnTo>
                <a:lnTo>
                  <a:pt x="701" y="2338"/>
                </a:lnTo>
                <a:lnTo>
                  <a:pt x="718" y="2337"/>
                </a:lnTo>
                <a:lnTo>
                  <a:pt x="718" y="2337"/>
                </a:lnTo>
                <a:lnTo>
                  <a:pt x="736" y="2338"/>
                </a:lnTo>
                <a:lnTo>
                  <a:pt x="752" y="2340"/>
                </a:lnTo>
                <a:lnTo>
                  <a:pt x="769" y="2345"/>
                </a:lnTo>
                <a:lnTo>
                  <a:pt x="785" y="2351"/>
                </a:lnTo>
                <a:lnTo>
                  <a:pt x="800" y="2358"/>
                </a:lnTo>
                <a:lnTo>
                  <a:pt x="814" y="2366"/>
                </a:lnTo>
                <a:lnTo>
                  <a:pt x="828" y="2376"/>
                </a:lnTo>
                <a:lnTo>
                  <a:pt x="839" y="2388"/>
                </a:lnTo>
                <a:lnTo>
                  <a:pt x="850" y="2399"/>
                </a:lnTo>
                <a:lnTo>
                  <a:pt x="861" y="2413"/>
                </a:lnTo>
                <a:lnTo>
                  <a:pt x="869" y="2427"/>
                </a:lnTo>
                <a:lnTo>
                  <a:pt x="876" y="2441"/>
                </a:lnTo>
                <a:lnTo>
                  <a:pt x="882" y="2458"/>
                </a:lnTo>
                <a:lnTo>
                  <a:pt x="886" y="2474"/>
                </a:lnTo>
                <a:lnTo>
                  <a:pt x="888" y="2491"/>
                </a:lnTo>
                <a:lnTo>
                  <a:pt x="889" y="2508"/>
                </a:lnTo>
                <a:lnTo>
                  <a:pt x="889" y="2508"/>
                </a:lnTo>
                <a:lnTo>
                  <a:pt x="888" y="2526"/>
                </a:lnTo>
                <a:lnTo>
                  <a:pt x="886" y="2543"/>
                </a:lnTo>
                <a:lnTo>
                  <a:pt x="882" y="2559"/>
                </a:lnTo>
                <a:lnTo>
                  <a:pt x="876" y="2575"/>
                </a:lnTo>
                <a:lnTo>
                  <a:pt x="869" y="2590"/>
                </a:lnTo>
                <a:lnTo>
                  <a:pt x="861" y="2604"/>
                </a:lnTo>
                <a:lnTo>
                  <a:pt x="850" y="2617"/>
                </a:lnTo>
                <a:lnTo>
                  <a:pt x="839" y="2630"/>
                </a:lnTo>
                <a:lnTo>
                  <a:pt x="828" y="2640"/>
                </a:lnTo>
                <a:lnTo>
                  <a:pt x="814" y="2650"/>
                </a:lnTo>
                <a:lnTo>
                  <a:pt x="800" y="2658"/>
                </a:lnTo>
                <a:lnTo>
                  <a:pt x="785" y="2666"/>
                </a:lnTo>
                <a:lnTo>
                  <a:pt x="769" y="2672"/>
                </a:lnTo>
                <a:lnTo>
                  <a:pt x="752" y="2676"/>
                </a:lnTo>
                <a:lnTo>
                  <a:pt x="736" y="2678"/>
                </a:lnTo>
                <a:lnTo>
                  <a:pt x="718" y="2679"/>
                </a:lnTo>
                <a:lnTo>
                  <a:pt x="718" y="2679"/>
                </a:lnTo>
                <a:close/>
              </a:path>
            </a:pathLst>
          </a:custGeom>
          <a:solidFill>
            <a:schemeClr val="accent4">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
        <p:nvSpPr>
          <p:cNvPr id="72" name="Freihandform 18" descr="Flussdiagrammsymbol"/>
          <p:cNvSpPr>
            <a:spLocks/>
          </p:cNvSpPr>
          <p:nvPr userDrawn="1"/>
        </p:nvSpPr>
        <p:spPr bwMode="auto">
          <a:xfrm>
            <a:off x="343930" y="2518662"/>
            <a:ext cx="941787" cy="597062"/>
          </a:xfrm>
          <a:custGeom>
            <a:avLst/>
            <a:gdLst/>
            <a:ahLst/>
            <a:cxnLst>
              <a:cxn ang="0">
                <a:pos x="2952" y="1466"/>
              </a:cxn>
              <a:cxn ang="0">
                <a:pos x="2952" y="1102"/>
              </a:cxn>
              <a:cxn ang="0">
                <a:pos x="1727" y="1102"/>
              </a:cxn>
              <a:cxn ang="0">
                <a:pos x="1727" y="822"/>
              </a:cxn>
              <a:cxn ang="0">
                <a:pos x="2270" y="822"/>
              </a:cxn>
              <a:cxn ang="0">
                <a:pos x="2270" y="0"/>
              </a:cxn>
              <a:cxn ang="0">
                <a:pos x="1073" y="0"/>
              </a:cxn>
              <a:cxn ang="0">
                <a:pos x="1073" y="822"/>
              </a:cxn>
              <a:cxn ang="0">
                <a:pos x="1615" y="822"/>
              </a:cxn>
              <a:cxn ang="0">
                <a:pos x="1615" y="1102"/>
              </a:cxn>
              <a:cxn ang="0">
                <a:pos x="392" y="1102"/>
              </a:cxn>
              <a:cxn ang="0">
                <a:pos x="392" y="1466"/>
              </a:cxn>
              <a:cxn ang="0">
                <a:pos x="0" y="1466"/>
              </a:cxn>
              <a:cxn ang="0">
                <a:pos x="0" y="2120"/>
              </a:cxn>
              <a:cxn ang="0">
                <a:pos x="951" y="2120"/>
              </a:cxn>
              <a:cxn ang="0">
                <a:pos x="951" y="1466"/>
              </a:cxn>
              <a:cxn ang="0">
                <a:pos x="504" y="1466"/>
              </a:cxn>
              <a:cxn ang="0">
                <a:pos x="504" y="1214"/>
              </a:cxn>
              <a:cxn ang="0">
                <a:pos x="1615" y="1214"/>
              </a:cxn>
              <a:cxn ang="0">
                <a:pos x="1615" y="1466"/>
              </a:cxn>
              <a:cxn ang="0">
                <a:pos x="1196" y="1466"/>
              </a:cxn>
              <a:cxn ang="0">
                <a:pos x="1196" y="2120"/>
              </a:cxn>
              <a:cxn ang="0">
                <a:pos x="2147" y="2120"/>
              </a:cxn>
              <a:cxn ang="0">
                <a:pos x="2147" y="1466"/>
              </a:cxn>
              <a:cxn ang="0">
                <a:pos x="1727" y="1466"/>
              </a:cxn>
              <a:cxn ang="0">
                <a:pos x="1727" y="1214"/>
              </a:cxn>
              <a:cxn ang="0">
                <a:pos x="2840" y="1214"/>
              </a:cxn>
              <a:cxn ang="0">
                <a:pos x="2840" y="1466"/>
              </a:cxn>
              <a:cxn ang="0">
                <a:pos x="2393" y="1466"/>
              </a:cxn>
              <a:cxn ang="0">
                <a:pos x="2393" y="2120"/>
              </a:cxn>
              <a:cxn ang="0">
                <a:pos x="3344" y="2120"/>
              </a:cxn>
              <a:cxn ang="0">
                <a:pos x="3344" y="1466"/>
              </a:cxn>
              <a:cxn ang="0">
                <a:pos x="2952" y="1466"/>
              </a:cxn>
            </a:cxnLst>
            <a:rect l="0" t="0" r="r" b="b"/>
            <a:pathLst>
              <a:path w="3344" h="2120">
                <a:moveTo>
                  <a:pt x="2952" y="1466"/>
                </a:moveTo>
                <a:lnTo>
                  <a:pt x="2952" y="1102"/>
                </a:lnTo>
                <a:lnTo>
                  <a:pt x="1727" y="1102"/>
                </a:lnTo>
                <a:lnTo>
                  <a:pt x="1727" y="822"/>
                </a:lnTo>
                <a:lnTo>
                  <a:pt x="2270" y="822"/>
                </a:lnTo>
                <a:lnTo>
                  <a:pt x="2270" y="0"/>
                </a:lnTo>
                <a:lnTo>
                  <a:pt x="1073" y="0"/>
                </a:lnTo>
                <a:lnTo>
                  <a:pt x="1073" y="822"/>
                </a:lnTo>
                <a:lnTo>
                  <a:pt x="1615" y="822"/>
                </a:lnTo>
                <a:lnTo>
                  <a:pt x="1615" y="1102"/>
                </a:lnTo>
                <a:lnTo>
                  <a:pt x="392" y="1102"/>
                </a:lnTo>
                <a:lnTo>
                  <a:pt x="392" y="1466"/>
                </a:lnTo>
                <a:lnTo>
                  <a:pt x="0" y="1466"/>
                </a:lnTo>
                <a:lnTo>
                  <a:pt x="0" y="2120"/>
                </a:lnTo>
                <a:lnTo>
                  <a:pt x="951" y="2120"/>
                </a:lnTo>
                <a:lnTo>
                  <a:pt x="951" y="1466"/>
                </a:lnTo>
                <a:lnTo>
                  <a:pt x="504" y="1466"/>
                </a:lnTo>
                <a:lnTo>
                  <a:pt x="504" y="1214"/>
                </a:lnTo>
                <a:lnTo>
                  <a:pt x="1615" y="1214"/>
                </a:lnTo>
                <a:lnTo>
                  <a:pt x="1615" y="1466"/>
                </a:lnTo>
                <a:lnTo>
                  <a:pt x="1196" y="1466"/>
                </a:lnTo>
                <a:lnTo>
                  <a:pt x="1196" y="2120"/>
                </a:lnTo>
                <a:lnTo>
                  <a:pt x="2147" y="2120"/>
                </a:lnTo>
                <a:lnTo>
                  <a:pt x="2147" y="1466"/>
                </a:lnTo>
                <a:lnTo>
                  <a:pt x="1727" y="1466"/>
                </a:lnTo>
                <a:lnTo>
                  <a:pt x="1727" y="1214"/>
                </a:lnTo>
                <a:lnTo>
                  <a:pt x="2840" y="1214"/>
                </a:lnTo>
                <a:lnTo>
                  <a:pt x="2840" y="1466"/>
                </a:lnTo>
                <a:lnTo>
                  <a:pt x="2393" y="1466"/>
                </a:lnTo>
                <a:lnTo>
                  <a:pt x="2393" y="2120"/>
                </a:lnTo>
                <a:lnTo>
                  <a:pt x="3344" y="2120"/>
                </a:lnTo>
                <a:lnTo>
                  <a:pt x="3344" y="1466"/>
                </a:lnTo>
                <a:lnTo>
                  <a:pt x="2952" y="1466"/>
                </a:lnTo>
                <a:close/>
              </a:path>
            </a:pathLst>
          </a:custGeom>
          <a:solidFill>
            <a:schemeClr val="accent2">
              <a:lumMod val="50000"/>
            </a:schemeClr>
          </a:solidFill>
          <a:ln w="6350" cap="flat" cmpd="sng" algn="ctr">
            <a:noFill/>
            <a:prstDash val="solid"/>
            <a:miter lim="800000"/>
            <a:headEnd type="none" w="med" len="med"/>
            <a:tailEnd type="none" w="med" len="med"/>
          </a:ln>
        </p:spPr>
        <p:txBody>
          <a:bodyPr lIns="0" tIns="18288" rIns="0" bIns="18288" rtlCol="0" anchor="ctr" anchorCtr="1">
            <a:normAutofit/>
          </a:bodyPr>
          <a:lstStyle/>
          <a:p>
            <a:pPr algn="ctr" rtl="0">
              <a:lnSpc>
                <a:spcPct val="85000"/>
              </a:lnSpc>
              <a:spcBef>
                <a:spcPct val="20000"/>
              </a:spcBef>
            </a:pPr>
            <a:endParaRPr lang="de-DE" sz="1400" b="1"/>
          </a:p>
        </p:txBody>
      </p:sp>
    </p:spTree>
    <p:extLst>
      <p:ext uri="{BB962C8B-B14F-4D97-AF65-F5344CB8AC3E}">
        <p14:creationId xmlns:p14="http://schemas.microsoft.com/office/powerpoint/2010/main" val="25457473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grpSp>
        <p:nvGrpSpPr>
          <p:cNvPr id="5" name="Gruppieren 4">
            <a:extLst>
              <a:ext uri="{FF2B5EF4-FFF2-40B4-BE49-F238E27FC236}">
                <a16:creationId xmlns:a16="http://schemas.microsoft.com/office/drawing/2014/main" id="{BE27CB52-5FCD-F146-AE98-5D36C008A7D9}"/>
              </a:ext>
            </a:extLst>
          </p:cNvPr>
          <p:cNvGrpSpPr/>
          <p:nvPr userDrawn="1"/>
        </p:nvGrpSpPr>
        <p:grpSpPr>
          <a:xfrm>
            <a:off x="914401" y="381000"/>
            <a:ext cx="10286999" cy="5898494"/>
            <a:chOff x="914401" y="381000"/>
            <a:chExt cx="10286999" cy="5898494"/>
          </a:xfrm>
        </p:grpSpPr>
        <p:sp>
          <p:nvSpPr>
            <p:cNvPr id="6" name="Freihandform 5">
              <a:extLst>
                <a:ext uri="{FF2B5EF4-FFF2-40B4-BE49-F238E27FC236}">
                  <a16:creationId xmlns:a16="http://schemas.microsoft.com/office/drawing/2014/main" id="{B2F99DF6-A203-9D44-9A6A-0AC1A58A2ED9}"/>
                </a:ext>
              </a:extLst>
            </p:cNvPr>
            <p:cNvSpPr>
              <a:spLocks/>
            </p:cNvSpPr>
            <p:nvPr/>
          </p:nvSpPr>
          <p:spPr bwMode="auto">
            <a:xfrm>
              <a:off x="9779656" y="381000"/>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7" name="Rechteck 6">
              <a:extLst>
                <a:ext uri="{FF2B5EF4-FFF2-40B4-BE49-F238E27FC236}">
                  <a16:creationId xmlns:a16="http://schemas.microsoft.com/office/drawing/2014/main" id="{8BA5C25D-8B04-E449-8398-ED746F8F13F8}"/>
                </a:ext>
              </a:extLst>
            </p:cNvPr>
            <p:cNvSpPr>
              <a:spLocks noChangeArrowheads="1"/>
            </p:cNvSpPr>
            <p:nvPr/>
          </p:nvSpPr>
          <p:spPr bwMode="auto">
            <a:xfrm>
              <a:off x="6701157" y="381000"/>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8" name="Rechteck 6">
              <a:extLst>
                <a:ext uri="{FF2B5EF4-FFF2-40B4-BE49-F238E27FC236}">
                  <a16:creationId xmlns:a16="http://schemas.microsoft.com/office/drawing/2014/main" id="{04B6911B-F297-B44C-8316-87E47393E11F}"/>
                </a:ext>
              </a:extLst>
            </p:cNvPr>
            <p:cNvSpPr>
              <a:spLocks noChangeArrowheads="1"/>
            </p:cNvSpPr>
            <p:nvPr/>
          </p:nvSpPr>
          <p:spPr bwMode="auto">
            <a:xfrm>
              <a:off x="3581400" y="381000"/>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9" name="Freihandform 5">
              <a:extLst>
                <a:ext uri="{FF2B5EF4-FFF2-40B4-BE49-F238E27FC236}">
                  <a16:creationId xmlns:a16="http://schemas.microsoft.com/office/drawing/2014/main" id="{0D5C4F43-367C-5343-8A38-57B3BAAE4B9D}"/>
                </a:ext>
              </a:extLst>
            </p:cNvPr>
            <p:cNvSpPr>
              <a:spLocks/>
            </p:cNvSpPr>
            <p:nvPr/>
          </p:nvSpPr>
          <p:spPr bwMode="auto">
            <a:xfrm flipV="1">
              <a:off x="9779656" y="1700886"/>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0" name="Rechteck 6">
              <a:extLst>
                <a:ext uri="{FF2B5EF4-FFF2-40B4-BE49-F238E27FC236}">
                  <a16:creationId xmlns:a16="http://schemas.microsoft.com/office/drawing/2014/main" id="{31A44D34-7D43-3041-BE40-47BC44365048}"/>
                </a:ext>
              </a:extLst>
            </p:cNvPr>
            <p:cNvSpPr>
              <a:spLocks noChangeArrowheads="1"/>
            </p:cNvSpPr>
            <p:nvPr/>
          </p:nvSpPr>
          <p:spPr bwMode="auto">
            <a:xfrm>
              <a:off x="7543800" y="2009108"/>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1" name="Rechteck 6">
              <a:extLst>
                <a:ext uri="{FF2B5EF4-FFF2-40B4-BE49-F238E27FC236}">
                  <a16:creationId xmlns:a16="http://schemas.microsoft.com/office/drawing/2014/main" id="{48C36294-54E6-784C-BF93-7B9ABCAECD6F}"/>
                </a:ext>
              </a:extLst>
            </p:cNvPr>
            <p:cNvSpPr>
              <a:spLocks noChangeArrowheads="1"/>
            </p:cNvSpPr>
            <p:nvPr/>
          </p:nvSpPr>
          <p:spPr bwMode="auto">
            <a:xfrm>
              <a:off x="4572000" y="2009108"/>
              <a:ext cx="29718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2" name="Rechteck 6">
              <a:extLst>
                <a:ext uri="{FF2B5EF4-FFF2-40B4-BE49-F238E27FC236}">
                  <a16:creationId xmlns:a16="http://schemas.microsoft.com/office/drawing/2014/main" id="{B120C752-BA15-9643-A94E-FB98A0B1084F}"/>
                </a:ext>
              </a:extLst>
            </p:cNvPr>
            <p:cNvSpPr>
              <a:spLocks noChangeArrowheads="1"/>
            </p:cNvSpPr>
            <p:nvPr/>
          </p:nvSpPr>
          <p:spPr bwMode="auto">
            <a:xfrm>
              <a:off x="2286000" y="2009108"/>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3" name="Freihandform 5">
              <a:extLst>
                <a:ext uri="{FF2B5EF4-FFF2-40B4-BE49-F238E27FC236}">
                  <a16:creationId xmlns:a16="http://schemas.microsoft.com/office/drawing/2014/main" id="{7A850F63-58A8-914F-B36B-53BD94BEEFE7}"/>
                </a:ext>
              </a:extLst>
            </p:cNvPr>
            <p:cNvSpPr>
              <a:spLocks/>
            </p:cNvSpPr>
            <p:nvPr/>
          </p:nvSpPr>
          <p:spPr bwMode="auto">
            <a:xfrm rot="10800000">
              <a:off x="914401"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4" name="Freihandform 5">
              <a:extLst>
                <a:ext uri="{FF2B5EF4-FFF2-40B4-BE49-F238E27FC236}">
                  <a16:creationId xmlns:a16="http://schemas.microsoft.com/office/drawing/2014/main" id="{661785BE-3E4A-B842-9021-2744E3BE0706}"/>
                </a:ext>
              </a:extLst>
            </p:cNvPr>
            <p:cNvSpPr>
              <a:spLocks/>
            </p:cNvSpPr>
            <p:nvPr/>
          </p:nvSpPr>
          <p:spPr bwMode="auto">
            <a:xfrm rot="10800000" flipV="1">
              <a:off x="914401" y="2009108"/>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5" name="Rechteck 6">
              <a:extLst>
                <a:ext uri="{FF2B5EF4-FFF2-40B4-BE49-F238E27FC236}">
                  <a16:creationId xmlns:a16="http://schemas.microsoft.com/office/drawing/2014/main" id="{728206F1-0590-3045-9EE1-3BBF4A1F3AE7}"/>
                </a:ext>
              </a:extLst>
            </p:cNvPr>
            <p:cNvSpPr>
              <a:spLocks noChangeArrowheads="1"/>
            </p:cNvSpPr>
            <p:nvPr/>
          </p:nvSpPr>
          <p:spPr bwMode="auto">
            <a:xfrm>
              <a:off x="4572000" y="3637217"/>
              <a:ext cx="2971800" cy="1013737"/>
            </a:xfrm>
            <a:prstGeom prst="rect">
              <a:avLst/>
            </a:pr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6" name="Rechteck 6">
              <a:extLst>
                <a:ext uri="{FF2B5EF4-FFF2-40B4-BE49-F238E27FC236}">
                  <a16:creationId xmlns:a16="http://schemas.microsoft.com/office/drawing/2014/main" id="{B2C863B8-6C48-CE4E-86C5-9D65612EBAFE}"/>
                </a:ext>
              </a:extLst>
            </p:cNvPr>
            <p:cNvSpPr>
              <a:spLocks noChangeArrowheads="1"/>
            </p:cNvSpPr>
            <p:nvPr/>
          </p:nvSpPr>
          <p:spPr bwMode="auto">
            <a:xfrm>
              <a:off x="2286000" y="3637217"/>
              <a:ext cx="2286000" cy="1013737"/>
            </a:xfrm>
            <a:prstGeom prst="rect">
              <a:avLst/>
            </a:pr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7" name="Rechteck 6">
              <a:extLst>
                <a:ext uri="{FF2B5EF4-FFF2-40B4-BE49-F238E27FC236}">
                  <a16:creationId xmlns:a16="http://schemas.microsoft.com/office/drawing/2014/main" id="{AAFC0E6B-47C3-8948-96A4-7A2BA65E65AD}"/>
                </a:ext>
              </a:extLst>
            </p:cNvPr>
            <p:cNvSpPr>
              <a:spLocks noChangeArrowheads="1"/>
            </p:cNvSpPr>
            <p:nvPr/>
          </p:nvSpPr>
          <p:spPr bwMode="auto">
            <a:xfrm>
              <a:off x="7543800" y="3637217"/>
              <a:ext cx="2286000" cy="1013737"/>
            </a:xfrm>
            <a:prstGeom prst="rect">
              <a:avLst/>
            </a:prstGeom>
            <a:solidFill>
              <a:srgbClr val="9499FE"/>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8" name="Freihandform 6">
              <a:extLst>
                <a:ext uri="{FF2B5EF4-FFF2-40B4-BE49-F238E27FC236}">
                  <a16:creationId xmlns:a16="http://schemas.microsoft.com/office/drawing/2014/main" id="{DE3570BC-E748-824B-91B8-9E214DAC52E1}"/>
                </a:ext>
              </a:extLst>
            </p:cNvPr>
            <p:cNvSpPr>
              <a:spLocks/>
            </p:cNvSpPr>
            <p:nvPr/>
          </p:nvSpPr>
          <p:spPr bwMode="auto">
            <a:xfrm>
              <a:off x="1001345" y="381000"/>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19" name="Freihandform 5">
              <a:extLst>
                <a:ext uri="{FF2B5EF4-FFF2-40B4-BE49-F238E27FC236}">
                  <a16:creationId xmlns:a16="http://schemas.microsoft.com/office/drawing/2014/main" id="{513C581F-E365-4E44-8355-5CCFF1B3AAB5}"/>
                </a:ext>
              </a:extLst>
            </p:cNvPr>
            <p:cNvSpPr>
              <a:spLocks/>
            </p:cNvSpPr>
            <p:nvPr/>
          </p:nvSpPr>
          <p:spPr bwMode="auto">
            <a:xfrm>
              <a:off x="9779656" y="3637423"/>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0" name="Freihandform 5">
              <a:extLst>
                <a:ext uri="{FF2B5EF4-FFF2-40B4-BE49-F238E27FC236}">
                  <a16:creationId xmlns:a16="http://schemas.microsoft.com/office/drawing/2014/main" id="{B349D190-8F35-B646-88D3-9861D9316607}"/>
                </a:ext>
              </a:extLst>
            </p:cNvPr>
            <p:cNvSpPr>
              <a:spLocks/>
            </p:cNvSpPr>
            <p:nvPr/>
          </p:nvSpPr>
          <p:spPr bwMode="auto">
            <a:xfrm flipV="1">
              <a:off x="9779656" y="4957309"/>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8DC63F"/>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1" name="Rechteck 6">
              <a:extLst>
                <a:ext uri="{FF2B5EF4-FFF2-40B4-BE49-F238E27FC236}">
                  <a16:creationId xmlns:a16="http://schemas.microsoft.com/office/drawing/2014/main" id="{3725277D-9044-3C48-BDCE-4986AA12B7BB}"/>
                </a:ext>
              </a:extLst>
            </p:cNvPr>
            <p:cNvSpPr>
              <a:spLocks noChangeArrowheads="1"/>
            </p:cNvSpPr>
            <p:nvPr/>
          </p:nvSpPr>
          <p:spPr bwMode="auto">
            <a:xfrm>
              <a:off x="6701157" y="5265531"/>
              <a:ext cx="3200400" cy="1013737"/>
            </a:xfrm>
            <a:prstGeom prst="rect">
              <a:avLst/>
            </a:prstGeom>
            <a:solidFill>
              <a:srgbClr val="034EA8"/>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2" name="Rechteck 6">
              <a:extLst>
                <a:ext uri="{FF2B5EF4-FFF2-40B4-BE49-F238E27FC236}">
                  <a16:creationId xmlns:a16="http://schemas.microsoft.com/office/drawing/2014/main" id="{4ABF5809-C05D-9E41-8FD3-CBFCBD7D43BF}"/>
                </a:ext>
              </a:extLst>
            </p:cNvPr>
            <p:cNvSpPr>
              <a:spLocks noChangeArrowheads="1"/>
            </p:cNvSpPr>
            <p:nvPr/>
          </p:nvSpPr>
          <p:spPr bwMode="auto">
            <a:xfrm>
              <a:off x="3581400" y="5265531"/>
              <a:ext cx="3200400" cy="1013737"/>
            </a:xfrm>
            <a:prstGeom prst="rect">
              <a:avLst/>
            </a:prstGeom>
            <a:solidFill>
              <a:schemeClr val="accent4">
                <a:lumMod val="7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23" name="Freihandform 6">
              <a:extLst>
                <a:ext uri="{FF2B5EF4-FFF2-40B4-BE49-F238E27FC236}">
                  <a16:creationId xmlns:a16="http://schemas.microsoft.com/office/drawing/2014/main" id="{BF93E815-6D33-CC40-8B9F-4C1C0C4EF015}"/>
                </a:ext>
              </a:extLst>
            </p:cNvPr>
            <p:cNvSpPr>
              <a:spLocks/>
            </p:cNvSpPr>
            <p:nvPr/>
          </p:nvSpPr>
          <p:spPr bwMode="auto">
            <a:xfrm>
              <a:off x="1001345" y="5265325"/>
              <a:ext cx="2585088" cy="1014062"/>
            </a:xfrm>
            <a:custGeom>
              <a:avLst/>
              <a:gdLst/>
              <a:ahLst/>
              <a:cxnLst>
                <a:cxn ang="0">
                  <a:pos x="1872" y="0"/>
                </a:cxn>
                <a:cxn ang="0">
                  <a:pos x="1729" y="5"/>
                </a:cxn>
                <a:cxn ang="0">
                  <a:pos x="1588" y="21"/>
                </a:cxn>
                <a:cxn ang="0">
                  <a:pos x="1451" y="49"/>
                </a:cxn>
                <a:cxn ang="0">
                  <a:pos x="1318" y="85"/>
                </a:cxn>
                <a:cxn ang="0">
                  <a:pos x="1187" y="131"/>
                </a:cxn>
                <a:cxn ang="0">
                  <a:pos x="1062" y="186"/>
                </a:cxn>
                <a:cxn ang="0">
                  <a:pos x="942" y="249"/>
                </a:cxn>
                <a:cxn ang="0">
                  <a:pos x="827" y="322"/>
                </a:cxn>
                <a:cxn ang="0">
                  <a:pos x="717" y="401"/>
                </a:cxn>
                <a:cxn ang="0">
                  <a:pos x="615" y="489"/>
                </a:cxn>
                <a:cxn ang="0">
                  <a:pos x="518" y="583"/>
                </a:cxn>
                <a:cxn ang="0">
                  <a:pos x="428" y="684"/>
                </a:cxn>
                <a:cxn ang="0">
                  <a:pos x="346" y="791"/>
                </a:cxn>
                <a:cxn ang="0">
                  <a:pos x="272" y="905"/>
                </a:cxn>
                <a:cxn ang="0">
                  <a:pos x="206" y="1023"/>
                </a:cxn>
                <a:cxn ang="0">
                  <a:pos x="147" y="1147"/>
                </a:cxn>
                <a:cxn ang="0">
                  <a:pos x="98" y="1275"/>
                </a:cxn>
                <a:cxn ang="0">
                  <a:pos x="59" y="1407"/>
                </a:cxn>
                <a:cxn ang="0">
                  <a:pos x="29" y="1544"/>
                </a:cxn>
                <a:cxn ang="0">
                  <a:pos x="9" y="1684"/>
                </a:cxn>
                <a:cxn ang="0">
                  <a:pos x="0" y="1826"/>
                </a:cxn>
                <a:cxn ang="0">
                  <a:pos x="0" y="1923"/>
                </a:cxn>
                <a:cxn ang="0">
                  <a:pos x="9" y="2065"/>
                </a:cxn>
                <a:cxn ang="0">
                  <a:pos x="29" y="2204"/>
                </a:cxn>
                <a:cxn ang="0">
                  <a:pos x="59" y="2341"/>
                </a:cxn>
                <a:cxn ang="0">
                  <a:pos x="98" y="2473"/>
                </a:cxn>
                <a:cxn ang="0">
                  <a:pos x="147" y="2602"/>
                </a:cxn>
                <a:cxn ang="0">
                  <a:pos x="206" y="2725"/>
                </a:cxn>
                <a:cxn ang="0">
                  <a:pos x="272" y="2843"/>
                </a:cxn>
                <a:cxn ang="0">
                  <a:pos x="346" y="2957"/>
                </a:cxn>
                <a:cxn ang="0">
                  <a:pos x="428" y="3064"/>
                </a:cxn>
                <a:cxn ang="0">
                  <a:pos x="518" y="3165"/>
                </a:cxn>
                <a:cxn ang="0">
                  <a:pos x="615" y="3260"/>
                </a:cxn>
                <a:cxn ang="0">
                  <a:pos x="717" y="3347"/>
                </a:cxn>
                <a:cxn ang="0">
                  <a:pos x="827" y="3427"/>
                </a:cxn>
                <a:cxn ang="0">
                  <a:pos x="942" y="3499"/>
                </a:cxn>
                <a:cxn ang="0">
                  <a:pos x="1062" y="3562"/>
                </a:cxn>
                <a:cxn ang="0">
                  <a:pos x="1187" y="3617"/>
                </a:cxn>
                <a:cxn ang="0">
                  <a:pos x="1318" y="3663"/>
                </a:cxn>
                <a:cxn ang="0">
                  <a:pos x="1451" y="3699"/>
                </a:cxn>
                <a:cxn ang="0">
                  <a:pos x="1588" y="3726"/>
                </a:cxn>
                <a:cxn ang="0">
                  <a:pos x="1729" y="3742"/>
                </a:cxn>
                <a:cxn ang="0">
                  <a:pos x="1872" y="3748"/>
                </a:cxn>
              </a:cxnLst>
              <a:rect l="0" t="0" r="r" b="b"/>
              <a:pathLst>
                <a:path w="9552" h="3748">
                  <a:moveTo>
                    <a:pt x="9552" y="0"/>
                  </a:moveTo>
                  <a:lnTo>
                    <a:pt x="1872" y="0"/>
                  </a:lnTo>
                  <a:lnTo>
                    <a:pt x="1872" y="0"/>
                  </a:lnTo>
                  <a:lnTo>
                    <a:pt x="1825" y="2"/>
                  </a:lnTo>
                  <a:lnTo>
                    <a:pt x="1776" y="3"/>
                  </a:lnTo>
                  <a:lnTo>
                    <a:pt x="1729" y="5"/>
                  </a:lnTo>
                  <a:lnTo>
                    <a:pt x="1681" y="10"/>
                  </a:lnTo>
                  <a:lnTo>
                    <a:pt x="1635" y="15"/>
                  </a:lnTo>
                  <a:lnTo>
                    <a:pt x="1588" y="21"/>
                  </a:lnTo>
                  <a:lnTo>
                    <a:pt x="1542" y="30"/>
                  </a:lnTo>
                  <a:lnTo>
                    <a:pt x="1496" y="39"/>
                  </a:lnTo>
                  <a:lnTo>
                    <a:pt x="1451" y="49"/>
                  </a:lnTo>
                  <a:lnTo>
                    <a:pt x="1406" y="60"/>
                  </a:lnTo>
                  <a:lnTo>
                    <a:pt x="1361" y="71"/>
                  </a:lnTo>
                  <a:lnTo>
                    <a:pt x="1318" y="85"/>
                  </a:lnTo>
                  <a:lnTo>
                    <a:pt x="1273" y="99"/>
                  </a:lnTo>
                  <a:lnTo>
                    <a:pt x="1231" y="115"/>
                  </a:lnTo>
                  <a:lnTo>
                    <a:pt x="1187" y="131"/>
                  </a:lnTo>
                  <a:lnTo>
                    <a:pt x="1146" y="149"/>
                  </a:lnTo>
                  <a:lnTo>
                    <a:pt x="1104" y="166"/>
                  </a:lnTo>
                  <a:lnTo>
                    <a:pt x="1062" y="186"/>
                  </a:lnTo>
                  <a:lnTo>
                    <a:pt x="1021" y="206"/>
                  </a:lnTo>
                  <a:lnTo>
                    <a:pt x="981" y="227"/>
                  </a:lnTo>
                  <a:lnTo>
                    <a:pt x="942" y="249"/>
                  </a:lnTo>
                  <a:lnTo>
                    <a:pt x="903" y="273"/>
                  </a:lnTo>
                  <a:lnTo>
                    <a:pt x="864" y="297"/>
                  </a:lnTo>
                  <a:lnTo>
                    <a:pt x="827" y="322"/>
                  </a:lnTo>
                  <a:lnTo>
                    <a:pt x="790" y="347"/>
                  </a:lnTo>
                  <a:lnTo>
                    <a:pt x="754" y="374"/>
                  </a:lnTo>
                  <a:lnTo>
                    <a:pt x="717" y="401"/>
                  </a:lnTo>
                  <a:lnTo>
                    <a:pt x="683" y="430"/>
                  </a:lnTo>
                  <a:lnTo>
                    <a:pt x="649" y="459"/>
                  </a:lnTo>
                  <a:lnTo>
                    <a:pt x="615" y="489"/>
                  </a:lnTo>
                  <a:lnTo>
                    <a:pt x="582" y="520"/>
                  </a:lnTo>
                  <a:lnTo>
                    <a:pt x="549" y="551"/>
                  </a:lnTo>
                  <a:lnTo>
                    <a:pt x="518" y="583"/>
                  </a:lnTo>
                  <a:lnTo>
                    <a:pt x="488" y="616"/>
                  </a:lnTo>
                  <a:lnTo>
                    <a:pt x="458" y="649"/>
                  </a:lnTo>
                  <a:lnTo>
                    <a:pt x="428" y="684"/>
                  </a:lnTo>
                  <a:lnTo>
                    <a:pt x="400" y="719"/>
                  </a:lnTo>
                  <a:lnTo>
                    <a:pt x="372" y="755"/>
                  </a:lnTo>
                  <a:lnTo>
                    <a:pt x="346" y="791"/>
                  </a:lnTo>
                  <a:lnTo>
                    <a:pt x="320" y="829"/>
                  </a:lnTo>
                  <a:lnTo>
                    <a:pt x="295" y="866"/>
                  </a:lnTo>
                  <a:lnTo>
                    <a:pt x="272" y="905"/>
                  </a:lnTo>
                  <a:lnTo>
                    <a:pt x="249" y="943"/>
                  </a:lnTo>
                  <a:lnTo>
                    <a:pt x="227" y="983"/>
                  </a:lnTo>
                  <a:lnTo>
                    <a:pt x="206" y="1023"/>
                  </a:lnTo>
                  <a:lnTo>
                    <a:pt x="186" y="1063"/>
                  </a:lnTo>
                  <a:lnTo>
                    <a:pt x="166" y="1104"/>
                  </a:lnTo>
                  <a:lnTo>
                    <a:pt x="147" y="1147"/>
                  </a:lnTo>
                  <a:lnTo>
                    <a:pt x="130" y="1189"/>
                  </a:lnTo>
                  <a:lnTo>
                    <a:pt x="113" y="1231"/>
                  </a:lnTo>
                  <a:lnTo>
                    <a:pt x="98" y="1275"/>
                  </a:lnTo>
                  <a:lnTo>
                    <a:pt x="85" y="1318"/>
                  </a:lnTo>
                  <a:lnTo>
                    <a:pt x="71" y="1362"/>
                  </a:lnTo>
                  <a:lnTo>
                    <a:pt x="59" y="1407"/>
                  </a:lnTo>
                  <a:lnTo>
                    <a:pt x="47" y="1452"/>
                  </a:lnTo>
                  <a:lnTo>
                    <a:pt x="37" y="1498"/>
                  </a:lnTo>
                  <a:lnTo>
                    <a:pt x="29" y="1544"/>
                  </a:lnTo>
                  <a:lnTo>
                    <a:pt x="21" y="1590"/>
                  </a:lnTo>
                  <a:lnTo>
                    <a:pt x="15" y="1636"/>
                  </a:lnTo>
                  <a:lnTo>
                    <a:pt x="9" y="1684"/>
                  </a:lnTo>
                  <a:lnTo>
                    <a:pt x="5" y="1731"/>
                  </a:lnTo>
                  <a:lnTo>
                    <a:pt x="2" y="1778"/>
                  </a:lnTo>
                  <a:lnTo>
                    <a:pt x="0" y="1826"/>
                  </a:lnTo>
                  <a:lnTo>
                    <a:pt x="0" y="1874"/>
                  </a:lnTo>
                  <a:lnTo>
                    <a:pt x="0" y="1874"/>
                  </a:lnTo>
                  <a:lnTo>
                    <a:pt x="0" y="1923"/>
                  </a:lnTo>
                  <a:lnTo>
                    <a:pt x="2" y="1970"/>
                  </a:lnTo>
                  <a:lnTo>
                    <a:pt x="5" y="2017"/>
                  </a:lnTo>
                  <a:lnTo>
                    <a:pt x="9" y="2065"/>
                  </a:lnTo>
                  <a:lnTo>
                    <a:pt x="15" y="2112"/>
                  </a:lnTo>
                  <a:lnTo>
                    <a:pt x="21" y="2158"/>
                  </a:lnTo>
                  <a:lnTo>
                    <a:pt x="29" y="2204"/>
                  </a:lnTo>
                  <a:lnTo>
                    <a:pt x="37" y="2250"/>
                  </a:lnTo>
                  <a:lnTo>
                    <a:pt x="47" y="2295"/>
                  </a:lnTo>
                  <a:lnTo>
                    <a:pt x="59" y="2341"/>
                  </a:lnTo>
                  <a:lnTo>
                    <a:pt x="71" y="2385"/>
                  </a:lnTo>
                  <a:lnTo>
                    <a:pt x="85" y="2430"/>
                  </a:lnTo>
                  <a:lnTo>
                    <a:pt x="98" y="2473"/>
                  </a:lnTo>
                  <a:lnTo>
                    <a:pt x="113" y="2517"/>
                  </a:lnTo>
                  <a:lnTo>
                    <a:pt x="130" y="2559"/>
                  </a:lnTo>
                  <a:lnTo>
                    <a:pt x="147" y="2602"/>
                  </a:lnTo>
                  <a:lnTo>
                    <a:pt x="166" y="2643"/>
                  </a:lnTo>
                  <a:lnTo>
                    <a:pt x="186" y="2684"/>
                  </a:lnTo>
                  <a:lnTo>
                    <a:pt x="206" y="2725"/>
                  </a:lnTo>
                  <a:lnTo>
                    <a:pt x="227" y="2765"/>
                  </a:lnTo>
                  <a:lnTo>
                    <a:pt x="249" y="2805"/>
                  </a:lnTo>
                  <a:lnTo>
                    <a:pt x="272" y="2843"/>
                  </a:lnTo>
                  <a:lnTo>
                    <a:pt x="295" y="2882"/>
                  </a:lnTo>
                  <a:lnTo>
                    <a:pt x="320" y="2919"/>
                  </a:lnTo>
                  <a:lnTo>
                    <a:pt x="346" y="2957"/>
                  </a:lnTo>
                  <a:lnTo>
                    <a:pt x="372" y="2993"/>
                  </a:lnTo>
                  <a:lnTo>
                    <a:pt x="400" y="3029"/>
                  </a:lnTo>
                  <a:lnTo>
                    <a:pt x="428" y="3064"/>
                  </a:lnTo>
                  <a:lnTo>
                    <a:pt x="458" y="3099"/>
                  </a:lnTo>
                  <a:lnTo>
                    <a:pt x="488" y="3133"/>
                  </a:lnTo>
                  <a:lnTo>
                    <a:pt x="518" y="3165"/>
                  </a:lnTo>
                  <a:lnTo>
                    <a:pt x="549" y="3197"/>
                  </a:lnTo>
                  <a:lnTo>
                    <a:pt x="582" y="3228"/>
                  </a:lnTo>
                  <a:lnTo>
                    <a:pt x="615" y="3260"/>
                  </a:lnTo>
                  <a:lnTo>
                    <a:pt x="649" y="3290"/>
                  </a:lnTo>
                  <a:lnTo>
                    <a:pt x="683" y="3318"/>
                  </a:lnTo>
                  <a:lnTo>
                    <a:pt x="717" y="3347"/>
                  </a:lnTo>
                  <a:lnTo>
                    <a:pt x="754" y="3374"/>
                  </a:lnTo>
                  <a:lnTo>
                    <a:pt x="790" y="3400"/>
                  </a:lnTo>
                  <a:lnTo>
                    <a:pt x="827" y="3427"/>
                  </a:lnTo>
                  <a:lnTo>
                    <a:pt x="864" y="3451"/>
                  </a:lnTo>
                  <a:lnTo>
                    <a:pt x="903" y="3475"/>
                  </a:lnTo>
                  <a:lnTo>
                    <a:pt x="942" y="3499"/>
                  </a:lnTo>
                  <a:lnTo>
                    <a:pt x="981" y="3520"/>
                  </a:lnTo>
                  <a:lnTo>
                    <a:pt x="1021" y="3542"/>
                  </a:lnTo>
                  <a:lnTo>
                    <a:pt x="1062" y="3562"/>
                  </a:lnTo>
                  <a:lnTo>
                    <a:pt x="1104" y="3581"/>
                  </a:lnTo>
                  <a:lnTo>
                    <a:pt x="1146" y="3600"/>
                  </a:lnTo>
                  <a:lnTo>
                    <a:pt x="1187" y="3617"/>
                  </a:lnTo>
                  <a:lnTo>
                    <a:pt x="1231" y="3633"/>
                  </a:lnTo>
                  <a:lnTo>
                    <a:pt x="1273" y="3648"/>
                  </a:lnTo>
                  <a:lnTo>
                    <a:pt x="1318" y="3663"/>
                  </a:lnTo>
                  <a:lnTo>
                    <a:pt x="1361" y="3676"/>
                  </a:lnTo>
                  <a:lnTo>
                    <a:pt x="1406" y="3688"/>
                  </a:lnTo>
                  <a:lnTo>
                    <a:pt x="1451" y="3699"/>
                  </a:lnTo>
                  <a:lnTo>
                    <a:pt x="1496" y="3709"/>
                  </a:lnTo>
                  <a:lnTo>
                    <a:pt x="1542" y="3718"/>
                  </a:lnTo>
                  <a:lnTo>
                    <a:pt x="1588" y="3726"/>
                  </a:lnTo>
                  <a:lnTo>
                    <a:pt x="1635" y="3733"/>
                  </a:lnTo>
                  <a:lnTo>
                    <a:pt x="1681" y="3738"/>
                  </a:lnTo>
                  <a:lnTo>
                    <a:pt x="1729" y="3742"/>
                  </a:lnTo>
                  <a:lnTo>
                    <a:pt x="1776" y="3746"/>
                  </a:lnTo>
                  <a:lnTo>
                    <a:pt x="1825" y="3747"/>
                  </a:lnTo>
                  <a:lnTo>
                    <a:pt x="1872" y="3748"/>
                  </a:lnTo>
                  <a:lnTo>
                    <a:pt x="9552" y="3748"/>
                  </a:lnTo>
                  <a:lnTo>
                    <a:pt x="9552" y="0"/>
                  </a:lnTo>
                  <a:close/>
                </a:path>
              </a:pathLst>
            </a:custGeom>
            <a:solidFill>
              <a:schemeClr val="bg1">
                <a:lumMod val="65000"/>
              </a:schemeClr>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7" name="Rechteck 66">
              <a:extLst>
                <a:ext uri="{FF2B5EF4-FFF2-40B4-BE49-F238E27FC236}">
                  <a16:creationId xmlns:a16="http://schemas.microsoft.com/office/drawing/2014/main" id="{8BA5C25D-8B04-E449-8398-ED746F8F13F8}"/>
                </a:ext>
              </a:extLst>
            </p:cNvPr>
            <p:cNvSpPr>
              <a:spLocks noChangeArrowheads="1"/>
            </p:cNvSpPr>
            <p:nvPr userDrawn="1"/>
          </p:nvSpPr>
          <p:spPr bwMode="auto">
            <a:xfrm>
              <a:off x="6749285" y="381000"/>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8" name="Freihandform 5">
              <a:extLst>
                <a:ext uri="{FF2B5EF4-FFF2-40B4-BE49-F238E27FC236}">
                  <a16:creationId xmlns:a16="http://schemas.microsoft.com/office/drawing/2014/main" id="{7A850F63-58A8-914F-B36B-53BD94BEEFE7}"/>
                </a:ext>
              </a:extLst>
            </p:cNvPr>
            <p:cNvSpPr>
              <a:spLocks/>
            </p:cNvSpPr>
            <p:nvPr userDrawn="1"/>
          </p:nvSpPr>
          <p:spPr bwMode="auto">
            <a:xfrm rot="10800000">
              <a:off x="962529" y="3328995"/>
              <a:ext cx="1421744" cy="1322185"/>
            </a:xfrm>
            <a:custGeom>
              <a:avLst/>
              <a:gdLst/>
              <a:ahLst/>
              <a:cxnLst>
                <a:cxn ang="0">
                  <a:pos x="15" y="6537"/>
                </a:cxn>
                <a:cxn ang="0">
                  <a:pos x="210" y="6543"/>
                </a:cxn>
                <a:cxn ang="0">
                  <a:pos x="464" y="6570"/>
                </a:cxn>
                <a:cxn ang="0">
                  <a:pos x="712" y="6615"/>
                </a:cxn>
                <a:cxn ang="0">
                  <a:pos x="952" y="6679"/>
                </a:cxn>
                <a:cxn ang="0">
                  <a:pos x="1180" y="6762"/>
                </a:cxn>
                <a:cxn ang="0">
                  <a:pos x="1400" y="6860"/>
                </a:cxn>
                <a:cxn ang="0">
                  <a:pos x="1605" y="6973"/>
                </a:cxn>
                <a:cxn ang="0">
                  <a:pos x="1797" y="7100"/>
                </a:cxn>
                <a:cxn ang="0">
                  <a:pos x="1972" y="7240"/>
                </a:cxn>
                <a:cxn ang="0">
                  <a:pos x="2131" y="7392"/>
                </a:cxn>
                <a:cxn ang="0">
                  <a:pos x="2270" y="7553"/>
                </a:cxn>
                <a:cxn ang="0">
                  <a:pos x="2388" y="7725"/>
                </a:cxn>
                <a:cxn ang="0">
                  <a:pos x="2485" y="7903"/>
                </a:cxn>
                <a:cxn ang="0">
                  <a:pos x="2558" y="8089"/>
                </a:cxn>
                <a:cxn ang="0">
                  <a:pos x="2607" y="8280"/>
                </a:cxn>
                <a:cxn ang="0">
                  <a:pos x="2629" y="8477"/>
                </a:cxn>
                <a:cxn ang="0">
                  <a:pos x="9167" y="8416"/>
                </a:cxn>
                <a:cxn ang="0">
                  <a:pos x="9149" y="7979"/>
                </a:cxn>
                <a:cxn ang="0">
                  <a:pos x="9106" y="7548"/>
                </a:cxn>
                <a:cxn ang="0">
                  <a:pos x="9042" y="7124"/>
                </a:cxn>
                <a:cxn ang="0">
                  <a:pos x="8957" y="6706"/>
                </a:cxn>
                <a:cxn ang="0">
                  <a:pos x="8848" y="6296"/>
                </a:cxn>
                <a:cxn ang="0">
                  <a:pos x="8720" y="5894"/>
                </a:cxn>
                <a:cxn ang="0">
                  <a:pos x="8570" y="5500"/>
                </a:cxn>
                <a:cxn ang="0">
                  <a:pos x="8401" y="5115"/>
                </a:cxn>
                <a:cxn ang="0">
                  <a:pos x="8212" y="4740"/>
                </a:cxn>
                <a:cxn ang="0">
                  <a:pos x="8005" y="4374"/>
                </a:cxn>
                <a:cxn ang="0">
                  <a:pos x="7780" y="4020"/>
                </a:cxn>
                <a:cxn ang="0">
                  <a:pos x="7538" y="3677"/>
                </a:cxn>
                <a:cxn ang="0">
                  <a:pos x="7278" y="3347"/>
                </a:cxn>
                <a:cxn ang="0">
                  <a:pos x="7001" y="3026"/>
                </a:cxn>
                <a:cxn ang="0">
                  <a:pos x="6710" y="2721"/>
                </a:cxn>
                <a:cxn ang="0">
                  <a:pos x="6403" y="2427"/>
                </a:cxn>
                <a:cxn ang="0">
                  <a:pos x="6082" y="2150"/>
                </a:cxn>
                <a:cxn ang="0">
                  <a:pos x="5746" y="1884"/>
                </a:cxn>
                <a:cxn ang="0">
                  <a:pos x="5397" y="1635"/>
                </a:cxn>
                <a:cxn ang="0">
                  <a:pos x="5035" y="1401"/>
                </a:cxn>
                <a:cxn ang="0">
                  <a:pos x="4661" y="1183"/>
                </a:cxn>
                <a:cxn ang="0">
                  <a:pos x="4274" y="982"/>
                </a:cxn>
                <a:cxn ang="0">
                  <a:pos x="3878" y="798"/>
                </a:cxn>
                <a:cxn ang="0">
                  <a:pos x="3470" y="631"/>
                </a:cxn>
                <a:cxn ang="0">
                  <a:pos x="3052" y="482"/>
                </a:cxn>
                <a:cxn ang="0">
                  <a:pos x="2626" y="353"/>
                </a:cxn>
                <a:cxn ang="0">
                  <a:pos x="2189" y="244"/>
                </a:cxn>
                <a:cxn ang="0">
                  <a:pos x="1745" y="153"/>
                </a:cxn>
                <a:cxn ang="0">
                  <a:pos x="1294" y="82"/>
                </a:cxn>
                <a:cxn ang="0">
                  <a:pos x="834" y="34"/>
                </a:cxn>
                <a:cxn ang="0">
                  <a:pos x="369" y="6"/>
                </a:cxn>
                <a:cxn ang="0">
                  <a:pos x="15" y="0"/>
                </a:cxn>
              </a:cxnLst>
              <a:rect l="0" t="0" r="r" b="b"/>
              <a:pathLst>
                <a:path w="9167" h="8526">
                  <a:moveTo>
                    <a:pt x="15" y="0"/>
                  </a:moveTo>
                  <a:lnTo>
                    <a:pt x="0" y="0"/>
                  </a:lnTo>
                  <a:lnTo>
                    <a:pt x="0" y="6537"/>
                  </a:lnTo>
                  <a:lnTo>
                    <a:pt x="15" y="6537"/>
                  </a:lnTo>
                  <a:lnTo>
                    <a:pt x="15" y="6537"/>
                  </a:lnTo>
                  <a:lnTo>
                    <a:pt x="81" y="6538"/>
                  </a:lnTo>
                  <a:lnTo>
                    <a:pt x="146" y="6540"/>
                  </a:lnTo>
                  <a:lnTo>
                    <a:pt x="210" y="6543"/>
                  </a:lnTo>
                  <a:lnTo>
                    <a:pt x="274" y="6548"/>
                  </a:lnTo>
                  <a:lnTo>
                    <a:pt x="338" y="6554"/>
                  </a:lnTo>
                  <a:lnTo>
                    <a:pt x="401" y="6561"/>
                  </a:lnTo>
                  <a:lnTo>
                    <a:pt x="464" y="6570"/>
                  </a:lnTo>
                  <a:lnTo>
                    <a:pt x="526" y="6579"/>
                  </a:lnTo>
                  <a:lnTo>
                    <a:pt x="589" y="6590"/>
                  </a:lnTo>
                  <a:lnTo>
                    <a:pt x="651" y="6602"/>
                  </a:lnTo>
                  <a:lnTo>
                    <a:pt x="712" y="6615"/>
                  </a:lnTo>
                  <a:lnTo>
                    <a:pt x="772" y="6629"/>
                  </a:lnTo>
                  <a:lnTo>
                    <a:pt x="833" y="6645"/>
                  </a:lnTo>
                  <a:lnTo>
                    <a:pt x="892" y="6662"/>
                  </a:lnTo>
                  <a:lnTo>
                    <a:pt x="952" y="6679"/>
                  </a:lnTo>
                  <a:lnTo>
                    <a:pt x="1010" y="6699"/>
                  </a:lnTo>
                  <a:lnTo>
                    <a:pt x="1067" y="6718"/>
                  </a:lnTo>
                  <a:lnTo>
                    <a:pt x="1124" y="6740"/>
                  </a:lnTo>
                  <a:lnTo>
                    <a:pt x="1180" y="6762"/>
                  </a:lnTo>
                  <a:lnTo>
                    <a:pt x="1236" y="6785"/>
                  </a:lnTo>
                  <a:lnTo>
                    <a:pt x="1291" y="6809"/>
                  </a:lnTo>
                  <a:lnTo>
                    <a:pt x="1346" y="6834"/>
                  </a:lnTo>
                  <a:lnTo>
                    <a:pt x="1400" y="6860"/>
                  </a:lnTo>
                  <a:lnTo>
                    <a:pt x="1453" y="6886"/>
                  </a:lnTo>
                  <a:lnTo>
                    <a:pt x="1504" y="6915"/>
                  </a:lnTo>
                  <a:lnTo>
                    <a:pt x="1555" y="6944"/>
                  </a:lnTo>
                  <a:lnTo>
                    <a:pt x="1605" y="6973"/>
                  </a:lnTo>
                  <a:lnTo>
                    <a:pt x="1655" y="7003"/>
                  </a:lnTo>
                  <a:lnTo>
                    <a:pt x="1703" y="7035"/>
                  </a:lnTo>
                  <a:lnTo>
                    <a:pt x="1750" y="7067"/>
                  </a:lnTo>
                  <a:lnTo>
                    <a:pt x="1797" y="7100"/>
                  </a:lnTo>
                  <a:lnTo>
                    <a:pt x="1842" y="7133"/>
                  </a:lnTo>
                  <a:lnTo>
                    <a:pt x="1886" y="7169"/>
                  </a:lnTo>
                  <a:lnTo>
                    <a:pt x="1929" y="7204"/>
                  </a:lnTo>
                  <a:lnTo>
                    <a:pt x="1972" y="7240"/>
                  </a:lnTo>
                  <a:lnTo>
                    <a:pt x="2013" y="7276"/>
                  </a:lnTo>
                  <a:lnTo>
                    <a:pt x="2054" y="7314"/>
                  </a:lnTo>
                  <a:lnTo>
                    <a:pt x="2093" y="7353"/>
                  </a:lnTo>
                  <a:lnTo>
                    <a:pt x="2131" y="7392"/>
                  </a:lnTo>
                  <a:lnTo>
                    <a:pt x="2167" y="7431"/>
                  </a:lnTo>
                  <a:lnTo>
                    <a:pt x="2203" y="7471"/>
                  </a:lnTo>
                  <a:lnTo>
                    <a:pt x="2237" y="7512"/>
                  </a:lnTo>
                  <a:lnTo>
                    <a:pt x="2270" y="7553"/>
                  </a:lnTo>
                  <a:lnTo>
                    <a:pt x="2301" y="7595"/>
                  </a:lnTo>
                  <a:lnTo>
                    <a:pt x="2332" y="7638"/>
                  </a:lnTo>
                  <a:lnTo>
                    <a:pt x="2360" y="7680"/>
                  </a:lnTo>
                  <a:lnTo>
                    <a:pt x="2388" y="7725"/>
                  </a:lnTo>
                  <a:lnTo>
                    <a:pt x="2415" y="7768"/>
                  </a:lnTo>
                  <a:lnTo>
                    <a:pt x="2439" y="7813"/>
                  </a:lnTo>
                  <a:lnTo>
                    <a:pt x="2463" y="7857"/>
                  </a:lnTo>
                  <a:lnTo>
                    <a:pt x="2485" y="7903"/>
                  </a:lnTo>
                  <a:lnTo>
                    <a:pt x="2506" y="7949"/>
                  </a:lnTo>
                  <a:lnTo>
                    <a:pt x="2525" y="7995"/>
                  </a:lnTo>
                  <a:lnTo>
                    <a:pt x="2542" y="8042"/>
                  </a:lnTo>
                  <a:lnTo>
                    <a:pt x="2558" y="8089"/>
                  </a:lnTo>
                  <a:lnTo>
                    <a:pt x="2573" y="8136"/>
                  </a:lnTo>
                  <a:lnTo>
                    <a:pt x="2586" y="8184"/>
                  </a:lnTo>
                  <a:lnTo>
                    <a:pt x="2597" y="8232"/>
                  </a:lnTo>
                  <a:lnTo>
                    <a:pt x="2607" y="8280"/>
                  </a:lnTo>
                  <a:lnTo>
                    <a:pt x="2615" y="8329"/>
                  </a:lnTo>
                  <a:lnTo>
                    <a:pt x="2621" y="8379"/>
                  </a:lnTo>
                  <a:lnTo>
                    <a:pt x="2626" y="8428"/>
                  </a:lnTo>
                  <a:lnTo>
                    <a:pt x="2629" y="8477"/>
                  </a:lnTo>
                  <a:lnTo>
                    <a:pt x="2630" y="8526"/>
                  </a:lnTo>
                  <a:lnTo>
                    <a:pt x="9167" y="8526"/>
                  </a:lnTo>
                  <a:lnTo>
                    <a:pt x="9167" y="8526"/>
                  </a:lnTo>
                  <a:lnTo>
                    <a:pt x="9167" y="8416"/>
                  </a:lnTo>
                  <a:lnTo>
                    <a:pt x="9165" y="8306"/>
                  </a:lnTo>
                  <a:lnTo>
                    <a:pt x="9160" y="8197"/>
                  </a:lnTo>
                  <a:lnTo>
                    <a:pt x="9156" y="8088"/>
                  </a:lnTo>
                  <a:lnTo>
                    <a:pt x="9149" y="7979"/>
                  </a:lnTo>
                  <a:lnTo>
                    <a:pt x="9141" y="7871"/>
                  </a:lnTo>
                  <a:lnTo>
                    <a:pt x="9130" y="7763"/>
                  </a:lnTo>
                  <a:lnTo>
                    <a:pt x="9119" y="7656"/>
                  </a:lnTo>
                  <a:lnTo>
                    <a:pt x="9106" y="7548"/>
                  </a:lnTo>
                  <a:lnTo>
                    <a:pt x="9093" y="7442"/>
                  </a:lnTo>
                  <a:lnTo>
                    <a:pt x="9078" y="7336"/>
                  </a:lnTo>
                  <a:lnTo>
                    <a:pt x="9061" y="7229"/>
                  </a:lnTo>
                  <a:lnTo>
                    <a:pt x="9042" y="7124"/>
                  </a:lnTo>
                  <a:lnTo>
                    <a:pt x="9023" y="7019"/>
                  </a:lnTo>
                  <a:lnTo>
                    <a:pt x="9002" y="6914"/>
                  </a:lnTo>
                  <a:lnTo>
                    <a:pt x="8979" y="6810"/>
                  </a:lnTo>
                  <a:lnTo>
                    <a:pt x="8957" y="6706"/>
                  </a:lnTo>
                  <a:lnTo>
                    <a:pt x="8931" y="6603"/>
                  </a:lnTo>
                  <a:lnTo>
                    <a:pt x="8905" y="6500"/>
                  </a:lnTo>
                  <a:lnTo>
                    <a:pt x="8878" y="6398"/>
                  </a:lnTo>
                  <a:lnTo>
                    <a:pt x="8848" y="6296"/>
                  </a:lnTo>
                  <a:lnTo>
                    <a:pt x="8818" y="6195"/>
                  </a:lnTo>
                  <a:lnTo>
                    <a:pt x="8786" y="6094"/>
                  </a:lnTo>
                  <a:lnTo>
                    <a:pt x="8753" y="5993"/>
                  </a:lnTo>
                  <a:lnTo>
                    <a:pt x="8720" y="5894"/>
                  </a:lnTo>
                  <a:lnTo>
                    <a:pt x="8684" y="5795"/>
                  </a:lnTo>
                  <a:lnTo>
                    <a:pt x="8647" y="5695"/>
                  </a:lnTo>
                  <a:lnTo>
                    <a:pt x="8609" y="5598"/>
                  </a:lnTo>
                  <a:lnTo>
                    <a:pt x="8570" y="5500"/>
                  </a:lnTo>
                  <a:lnTo>
                    <a:pt x="8530" y="5402"/>
                  </a:lnTo>
                  <a:lnTo>
                    <a:pt x="8488" y="5306"/>
                  </a:lnTo>
                  <a:lnTo>
                    <a:pt x="8446" y="5210"/>
                  </a:lnTo>
                  <a:lnTo>
                    <a:pt x="8401" y="5115"/>
                  </a:lnTo>
                  <a:lnTo>
                    <a:pt x="8355" y="5020"/>
                  </a:lnTo>
                  <a:lnTo>
                    <a:pt x="8309" y="4927"/>
                  </a:lnTo>
                  <a:lnTo>
                    <a:pt x="8261" y="4833"/>
                  </a:lnTo>
                  <a:lnTo>
                    <a:pt x="8212" y="4740"/>
                  </a:lnTo>
                  <a:lnTo>
                    <a:pt x="8162" y="4648"/>
                  </a:lnTo>
                  <a:lnTo>
                    <a:pt x="8112" y="4556"/>
                  </a:lnTo>
                  <a:lnTo>
                    <a:pt x="8059" y="4465"/>
                  </a:lnTo>
                  <a:lnTo>
                    <a:pt x="8005" y="4374"/>
                  </a:lnTo>
                  <a:lnTo>
                    <a:pt x="7950" y="4285"/>
                  </a:lnTo>
                  <a:lnTo>
                    <a:pt x="7896" y="4196"/>
                  </a:lnTo>
                  <a:lnTo>
                    <a:pt x="7838" y="4108"/>
                  </a:lnTo>
                  <a:lnTo>
                    <a:pt x="7780" y="4020"/>
                  </a:lnTo>
                  <a:lnTo>
                    <a:pt x="7721" y="3934"/>
                  </a:lnTo>
                  <a:lnTo>
                    <a:pt x="7661" y="3847"/>
                  </a:lnTo>
                  <a:lnTo>
                    <a:pt x="7599" y="3762"/>
                  </a:lnTo>
                  <a:lnTo>
                    <a:pt x="7538" y="3677"/>
                  </a:lnTo>
                  <a:lnTo>
                    <a:pt x="7474" y="3594"/>
                  </a:lnTo>
                  <a:lnTo>
                    <a:pt x="7410" y="3510"/>
                  </a:lnTo>
                  <a:lnTo>
                    <a:pt x="7344" y="3428"/>
                  </a:lnTo>
                  <a:lnTo>
                    <a:pt x="7278" y="3347"/>
                  </a:lnTo>
                  <a:lnTo>
                    <a:pt x="7211" y="3265"/>
                  </a:lnTo>
                  <a:lnTo>
                    <a:pt x="7142" y="3185"/>
                  </a:lnTo>
                  <a:lnTo>
                    <a:pt x="7072" y="3105"/>
                  </a:lnTo>
                  <a:lnTo>
                    <a:pt x="7001" y="3026"/>
                  </a:lnTo>
                  <a:lnTo>
                    <a:pt x="6931" y="2949"/>
                  </a:lnTo>
                  <a:lnTo>
                    <a:pt x="6859" y="2872"/>
                  </a:lnTo>
                  <a:lnTo>
                    <a:pt x="6784" y="2797"/>
                  </a:lnTo>
                  <a:lnTo>
                    <a:pt x="6710" y="2721"/>
                  </a:lnTo>
                  <a:lnTo>
                    <a:pt x="6634" y="2646"/>
                  </a:lnTo>
                  <a:lnTo>
                    <a:pt x="6559" y="2573"/>
                  </a:lnTo>
                  <a:lnTo>
                    <a:pt x="6481" y="2499"/>
                  </a:lnTo>
                  <a:lnTo>
                    <a:pt x="6403" y="2427"/>
                  </a:lnTo>
                  <a:lnTo>
                    <a:pt x="6325" y="2356"/>
                  </a:lnTo>
                  <a:lnTo>
                    <a:pt x="6245" y="2287"/>
                  </a:lnTo>
                  <a:lnTo>
                    <a:pt x="6163" y="2217"/>
                  </a:lnTo>
                  <a:lnTo>
                    <a:pt x="6082" y="2150"/>
                  </a:lnTo>
                  <a:lnTo>
                    <a:pt x="5999" y="2081"/>
                  </a:lnTo>
                  <a:lnTo>
                    <a:pt x="5915" y="2015"/>
                  </a:lnTo>
                  <a:lnTo>
                    <a:pt x="5832" y="1949"/>
                  </a:lnTo>
                  <a:lnTo>
                    <a:pt x="5746" y="1884"/>
                  </a:lnTo>
                  <a:lnTo>
                    <a:pt x="5660" y="1820"/>
                  </a:lnTo>
                  <a:lnTo>
                    <a:pt x="5573" y="1757"/>
                  </a:lnTo>
                  <a:lnTo>
                    <a:pt x="5485" y="1696"/>
                  </a:lnTo>
                  <a:lnTo>
                    <a:pt x="5397" y="1635"/>
                  </a:lnTo>
                  <a:lnTo>
                    <a:pt x="5308" y="1574"/>
                  </a:lnTo>
                  <a:lnTo>
                    <a:pt x="5218" y="1516"/>
                  </a:lnTo>
                  <a:lnTo>
                    <a:pt x="5126" y="1458"/>
                  </a:lnTo>
                  <a:lnTo>
                    <a:pt x="5035" y="1401"/>
                  </a:lnTo>
                  <a:lnTo>
                    <a:pt x="4942" y="1345"/>
                  </a:lnTo>
                  <a:lnTo>
                    <a:pt x="4850" y="1290"/>
                  </a:lnTo>
                  <a:lnTo>
                    <a:pt x="4756" y="1236"/>
                  </a:lnTo>
                  <a:lnTo>
                    <a:pt x="4661" y="1183"/>
                  </a:lnTo>
                  <a:lnTo>
                    <a:pt x="4565" y="1131"/>
                  </a:lnTo>
                  <a:lnTo>
                    <a:pt x="4469" y="1080"/>
                  </a:lnTo>
                  <a:lnTo>
                    <a:pt x="4373" y="1030"/>
                  </a:lnTo>
                  <a:lnTo>
                    <a:pt x="4274" y="982"/>
                  </a:lnTo>
                  <a:lnTo>
                    <a:pt x="4176" y="934"/>
                  </a:lnTo>
                  <a:lnTo>
                    <a:pt x="4078" y="887"/>
                  </a:lnTo>
                  <a:lnTo>
                    <a:pt x="3978" y="842"/>
                  </a:lnTo>
                  <a:lnTo>
                    <a:pt x="3878" y="798"/>
                  </a:lnTo>
                  <a:lnTo>
                    <a:pt x="3777" y="755"/>
                  </a:lnTo>
                  <a:lnTo>
                    <a:pt x="3675" y="712"/>
                  </a:lnTo>
                  <a:lnTo>
                    <a:pt x="3572" y="671"/>
                  </a:lnTo>
                  <a:lnTo>
                    <a:pt x="3470" y="631"/>
                  </a:lnTo>
                  <a:lnTo>
                    <a:pt x="3367" y="592"/>
                  </a:lnTo>
                  <a:lnTo>
                    <a:pt x="3263" y="555"/>
                  </a:lnTo>
                  <a:lnTo>
                    <a:pt x="3157" y="518"/>
                  </a:lnTo>
                  <a:lnTo>
                    <a:pt x="3052" y="482"/>
                  </a:lnTo>
                  <a:lnTo>
                    <a:pt x="2946" y="448"/>
                  </a:lnTo>
                  <a:lnTo>
                    <a:pt x="2839" y="416"/>
                  </a:lnTo>
                  <a:lnTo>
                    <a:pt x="2733" y="384"/>
                  </a:lnTo>
                  <a:lnTo>
                    <a:pt x="2626" y="353"/>
                  </a:lnTo>
                  <a:lnTo>
                    <a:pt x="2517" y="324"/>
                  </a:lnTo>
                  <a:lnTo>
                    <a:pt x="2408" y="296"/>
                  </a:lnTo>
                  <a:lnTo>
                    <a:pt x="2299" y="269"/>
                  </a:lnTo>
                  <a:lnTo>
                    <a:pt x="2189" y="244"/>
                  </a:lnTo>
                  <a:lnTo>
                    <a:pt x="2079" y="218"/>
                  </a:lnTo>
                  <a:lnTo>
                    <a:pt x="1968" y="196"/>
                  </a:lnTo>
                  <a:lnTo>
                    <a:pt x="1857" y="174"/>
                  </a:lnTo>
                  <a:lnTo>
                    <a:pt x="1745" y="153"/>
                  </a:lnTo>
                  <a:lnTo>
                    <a:pt x="1633" y="134"/>
                  </a:lnTo>
                  <a:lnTo>
                    <a:pt x="1520" y="115"/>
                  </a:lnTo>
                  <a:lnTo>
                    <a:pt x="1407" y="98"/>
                  </a:lnTo>
                  <a:lnTo>
                    <a:pt x="1294" y="82"/>
                  </a:lnTo>
                  <a:lnTo>
                    <a:pt x="1179" y="69"/>
                  </a:lnTo>
                  <a:lnTo>
                    <a:pt x="1065" y="56"/>
                  </a:lnTo>
                  <a:lnTo>
                    <a:pt x="949" y="45"/>
                  </a:lnTo>
                  <a:lnTo>
                    <a:pt x="834" y="34"/>
                  </a:lnTo>
                  <a:lnTo>
                    <a:pt x="719" y="25"/>
                  </a:lnTo>
                  <a:lnTo>
                    <a:pt x="602" y="17"/>
                  </a:lnTo>
                  <a:lnTo>
                    <a:pt x="485" y="11"/>
                  </a:lnTo>
                  <a:lnTo>
                    <a:pt x="369" y="6"/>
                  </a:lnTo>
                  <a:lnTo>
                    <a:pt x="251" y="2"/>
                  </a:lnTo>
                  <a:lnTo>
                    <a:pt x="133" y="1"/>
                  </a:lnTo>
                  <a:lnTo>
                    <a:pt x="15" y="0"/>
                  </a:lnTo>
                  <a:lnTo>
                    <a:pt x="15" y="0"/>
                  </a:lnTo>
                  <a:close/>
                </a:path>
              </a:pathLst>
            </a:cu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sp>
          <p:nvSpPr>
            <p:cNvPr id="69" name="Rechteck 6">
              <a:extLst>
                <a:ext uri="{FF2B5EF4-FFF2-40B4-BE49-F238E27FC236}">
                  <a16:creationId xmlns:a16="http://schemas.microsoft.com/office/drawing/2014/main" id="{4ABF5809-C05D-9E41-8FD3-CBFCBD7D43BF}"/>
                </a:ext>
              </a:extLst>
            </p:cNvPr>
            <p:cNvSpPr>
              <a:spLocks noChangeArrowheads="1"/>
            </p:cNvSpPr>
            <p:nvPr userDrawn="1"/>
          </p:nvSpPr>
          <p:spPr bwMode="auto">
            <a:xfrm>
              <a:off x="3629528" y="5265531"/>
              <a:ext cx="3200400" cy="1013737"/>
            </a:xfrm>
            <a:prstGeom prst="rect">
              <a:avLst/>
            </a:prstGeom>
            <a:solidFill>
              <a:srgbClr val="FFF200"/>
            </a:solidFill>
            <a:ln w="19050" cap="flat" cmpd="sng" algn="ctr">
              <a:solidFill>
                <a:srgbClr val="FFFFFF"/>
              </a:solidFill>
              <a:prstDash val="solid"/>
              <a:round/>
              <a:headEnd type="none" w="med" len="med"/>
              <a:tailEnd type="none" w="med" len="med"/>
            </a:ln>
          </p:spPr>
          <p:txBody>
            <a:bodyPr vert="horz" wrap="square" lIns="91440" tIns="45720" rIns="91440" bIns="45720" numCol="1" rtlCol="0" anchor="t" anchorCtr="0" compatLnSpc="1">
              <a:prstTxWarp prst="textNoShape">
                <a:avLst/>
              </a:prstTxWarp>
            </a:bodyPr>
            <a:lstStyle/>
            <a:p>
              <a:pPr rtl="0"/>
              <a:endParaRPr lang="de-DE" noProof="0">
                <a:solidFill>
                  <a:srgbClr val="FFFFFF"/>
                </a:solidFill>
                <a:latin typeface="+mn-lt"/>
                <a:cs typeface="Arial Narrow"/>
              </a:endParaRPr>
            </a:p>
          </p:txBody>
        </p:sp>
      </p:grpSp>
      <p:sp>
        <p:nvSpPr>
          <p:cNvPr id="26" name="Textplatzhalter 25">
            <a:extLst>
              <a:ext uri="{FF2B5EF4-FFF2-40B4-BE49-F238E27FC236}">
                <a16:creationId xmlns:a16="http://schemas.microsoft.com/office/drawing/2014/main" id="{B5DB475C-570C-0741-AE08-FF2AC73C4D96}"/>
              </a:ext>
            </a:extLst>
          </p:cNvPr>
          <p:cNvSpPr>
            <a:spLocks noGrp="1"/>
          </p:cNvSpPr>
          <p:nvPr>
            <p:ph type="body" sz="quarter" idx="10"/>
          </p:nvPr>
        </p:nvSpPr>
        <p:spPr>
          <a:xfrm>
            <a:off x="1977148" y="45567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1" name="Textplatzhalter 30">
            <a:extLst>
              <a:ext uri="{FF2B5EF4-FFF2-40B4-BE49-F238E27FC236}">
                <a16:creationId xmlns:a16="http://schemas.microsoft.com/office/drawing/2014/main" id="{A7976A92-7A4D-E44C-A0BC-00D844E5DC2D}"/>
              </a:ext>
            </a:extLst>
          </p:cNvPr>
          <p:cNvSpPr>
            <a:spLocks noGrp="1"/>
          </p:cNvSpPr>
          <p:nvPr>
            <p:ph type="body" sz="quarter" idx="11"/>
          </p:nvPr>
        </p:nvSpPr>
        <p:spPr>
          <a:xfrm>
            <a:off x="1981200" y="70354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2" name="Textplatzhalter 25">
            <a:extLst>
              <a:ext uri="{FF2B5EF4-FFF2-40B4-BE49-F238E27FC236}">
                <a16:creationId xmlns:a16="http://schemas.microsoft.com/office/drawing/2014/main" id="{6A05A9C5-0E13-B84C-99F1-55C3654E2A5E}"/>
              </a:ext>
            </a:extLst>
          </p:cNvPr>
          <p:cNvSpPr>
            <a:spLocks noGrp="1"/>
          </p:cNvSpPr>
          <p:nvPr>
            <p:ph type="body" sz="quarter" idx="12"/>
          </p:nvPr>
        </p:nvSpPr>
        <p:spPr>
          <a:xfrm>
            <a:off x="37874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3" name="Textplatzhalter 30">
            <a:extLst>
              <a:ext uri="{FF2B5EF4-FFF2-40B4-BE49-F238E27FC236}">
                <a16:creationId xmlns:a16="http://schemas.microsoft.com/office/drawing/2014/main" id="{1DBB0CF0-A1A4-CE4D-A441-A9BE0438D880}"/>
              </a:ext>
            </a:extLst>
          </p:cNvPr>
          <p:cNvSpPr>
            <a:spLocks noGrp="1"/>
          </p:cNvSpPr>
          <p:nvPr>
            <p:ph type="body" sz="quarter" idx="13"/>
          </p:nvPr>
        </p:nvSpPr>
        <p:spPr>
          <a:xfrm>
            <a:off x="3791527" y="70354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4" name="Textplatzhalter 25">
            <a:extLst>
              <a:ext uri="{FF2B5EF4-FFF2-40B4-BE49-F238E27FC236}">
                <a16:creationId xmlns:a16="http://schemas.microsoft.com/office/drawing/2014/main" id="{EB140318-B0A5-5541-9A49-E4C65AD70FD9}"/>
              </a:ext>
            </a:extLst>
          </p:cNvPr>
          <p:cNvSpPr>
            <a:spLocks noGrp="1"/>
          </p:cNvSpPr>
          <p:nvPr>
            <p:ph type="body" sz="quarter" idx="14"/>
          </p:nvPr>
        </p:nvSpPr>
        <p:spPr>
          <a:xfrm>
            <a:off x="6937075" y="45567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5" name="Textplatzhalter 30">
            <a:extLst>
              <a:ext uri="{FF2B5EF4-FFF2-40B4-BE49-F238E27FC236}">
                <a16:creationId xmlns:a16="http://schemas.microsoft.com/office/drawing/2014/main" id="{8DB73B70-08EE-414C-ADF5-DF5B276D361D}"/>
              </a:ext>
            </a:extLst>
          </p:cNvPr>
          <p:cNvSpPr>
            <a:spLocks noGrp="1"/>
          </p:cNvSpPr>
          <p:nvPr>
            <p:ph type="body" sz="quarter" idx="15"/>
          </p:nvPr>
        </p:nvSpPr>
        <p:spPr>
          <a:xfrm>
            <a:off x="6941126" y="70354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6" name="Textplatzhalter 25">
            <a:extLst>
              <a:ext uri="{FF2B5EF4-FFF2-40B4-BE49-F238E27FC236}">
                <a16:creationId xmlns:a16="http://schemas.microsoft.com/office/drawing/2014/main" id="{BEE9AEBC-8DC2-2D48-B210-63E837706E1A}"/>
              </a:ext>
            </a:extLst>
          </p:cNvPr>
          <p:cNvSpPr>
            <a:spLocks noGrp="1"/>
          </p:cNvSpPr>
          <p:nvPr>
            <p:ph type="body" sz="quarter" idx="16"/>
          </p:nvPr>
        </p:nvSpPr>
        <p:spPr>
          <a:xfrm>
            <a:off x="10014963" y="7389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37" name="Textplatzhalter 30">
            <a:extLst>
              <a:ext uri="{FF2B5EF4-FFF2-40B4-BE49-F238E27FC236}">
                <a16:creationId xmlns:a16="http://schemas.microsoft.com/office/drawing/2014/main" id="{76410E08-BB9A-F847-909A-BCAAF79CF27F}"/>
              </a:ext>
            </a:extLst>
          </p:cNvPr>
          <p:cNvSpPr>
            <a:spLocks noGrp="1"/>
          </p:cNvSpPr>
          <p:nvPr>
            <p:ph type="body" sz="quarter" idx="17"/>
          </p:nvPr>
        </p:nvSpPr>
        <p:spPr>
          <a:xfrm>
            <a:off x="10019015" y="9867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39" name="Textplatzhalter 25">
            <a:extLst>
              <a:ext uri="{FF2B5EF4-FFF2-40B4-BE49-F238E27FC236}">
                <a16:creationId xmlns:a16="http://schemas.microsoft.com/office/drawing/2014/main" id="{690BF716-5243-B247-A3A7-86186B18CC54}"/>
              </a:ext>
            </a:extLst>
          </p:cNvPr>
          <p:cNvSpPr>
            <a:spLocks noGrp="1"/>
          </p:cNvSpPr>
          <p:nvPr>
            <p:ph type="body" sz="quarter" idx="18"/>
          </p:nvPr>
        </p:nvSpPr>
        <p:spPr>
          <a:xfrm>
            <a:off x="9979947" y="1782845"/>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0" name="Textplatzhalter 30">
            <a:extLst>
              <a:ext uri="{FF2B5EF4-FFF2-40B4-BE49-F238E27FC236}">
                <a16:creationId xmlns:a16="http://schemas.microsoft.com/office/drawing/2014/main" id="{8C5EE851-3E5C-3F4D-9420-2ABCC1A44242}"/>
              </a:ext>
            </a:extLst>
          </p:cNvPr>
          <p:cNvSpPr>
            <a:spLocks noGrp="1"/>
          </p:cNvSpPr>
          <p:nvPr>
            <p:ph type="body" sz="quarter" idx="19"/>
          </p:nvPr>
        </p:nvSpPr>
        <p:spPr>
          <a:xfrm>
            <a:off x="9983999" y="2030707"/>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1" name="Textplatzhalter 25">
            <a:extLst>
              <a:ext uri="{FF2B5EF4-FFF2-40B4-BE49-F238E27FC236}">
                <a16:creationId xmlns:a16="http://schemas.microsoft.com/office/drawing/2014/main" id="{2186EDF5-C869-EA41-9C4E-6E82C7A91B22}"/>
              </a:ext>
            </a:extLst>
          </p:cNvPr>
          <p:cNvSpPr>
            <a:spLocks noGrp="1"/>
          </p:cNvSpPr>
          <p:nvPr>
            <p:ph type="body" sz="quarter" idx="20"/>
          </p:nvPr>
        </p:nvSpPr>
        <p:spPr>
          <a:xfrm>
            <a:off x="7616943" y="2078738"/>
            <a:ext cx="21126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2" name="Textplatzhalter 30">
            <a:extLst>
              <a:ext uri="{FF2B5EF4-FFF2-40B4-BE49-F238E27FC236}">
                <a16:creationId xmlns:a16="http://schemas.microsoft.com/office/drawing/2014/main" id="{67D1694C-F69E-BE44-B95E-57E013014EEA}"/>
              </a:ext>
            </a:extLst>
          </p:cNvPr>
          <p:cNvSpPr>
            <a:spLocks noGrp="1"/>
          </p:cNvSpPr>
          <p:nvPr>
            <p:ph type="body" sz="quarter" idx="21"/>
          </p:nvPr>
        </p:nvSpPr>
        <p:spPr>
          <a:xfrm>
            <a:off x="7620000" y="2326600"/>
            <a:ext cx="2109621"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3" name="Textplatzhalter 25">
            <a:extLst>
              <a:ext uri="{FF2B5EF4-FFF2-40B4-BE49-F238E27FC236}">
                <a16:creationId xmlns:a16="http://schemas.microsoft.com/office/drawing/2014/main" id="{42D28A37-B695-C344-A64D-FC45297DADFA}"/>
              </a:ext>
            </a:extLst>
          </p:cNvPr>
          <p:cNvSpPr>
            <a:spLocks noGrp="1"/>
          </p:cNvSpPr>
          <p:nvPr>
            <p:ph type="body" sz="quarter" idx="22"/>
          </p:nvPr>
        </p:nvSpPr>
        <p:spPr>
          <a:xfrm>
            <a:off x="5067674" y="2078738"/>
            <a:ext cx="2337641"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4" name="Textplatzhalter 30">
            <a:extLst>
              <a:ext uri="{FF2B5EF4-FFF2-40B4-BE49-F238E27FC236}">
                <a16:creationId xmlns:a16="http://schemas.microsoft.com/office/drawing/2014/main" id="{6CE9677C-98EC-AB4A-8701-5D92C2D7A54F}"/>
              </a:ext>
            </a:extLst>
          </p:cNvPr>
          <p:cNvSpPr>
            <a:spLocks noGrp="1"/>
          </p:cNvSpPr>
          <p:nvPr>
            <p:ph type="body" sz="quarter" idx="23"/>
          </p:nvPr>
        </p:nvSpPr>
        <p:spPr>
          <a:xfrm>
            <a:off x="5071726" y="2326600"/>
            <a:ext cx="2337641"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5" name="Textplatzhalter 25">
            <a:extLst>
              <a:ext uri="{FF2B5EF4-FFF2-40B4-BE49-F238E27FC236}">
                <a16:creationId xmlns:a16="http://schemas.microsoft.com/office/drawing/2014/main" id="{B3D23E3D-796F-D34B-9210-9174D150D575}"/>
              </a:ext>
            </a:extLst>
          </p:cNvPr>
          <p:cNvSpPr>
            <a:spLocks noGrp="1"/>
          </p:cNvSpPr>
          <p:nvPr>
            <p:ph type="body" sz="quarter" idx="24"/>
          </p:nvPr>
        </p:nvSpPr>
        <p:spPr>
          <a:xfrm>
            <a:off x="2406244" y="2078738"/>
            <a:ext cx="208953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6" name="Textplatzhalter 30">
            <a:extLst>
              <a:ext uri="{FF2B5EF4-FFF2-40B4-BE49-F238E27FC236}">
                <a16:creationId xmlns:a16="http://schemas.microsoft.com/office/drawing/2014/main" id="{671AE421-0AC3-DC4A-AC91-E75C8CED10C0}"/>
              </a:ext>
            </a:extLst>
          </p:cNvPr>
          <p:cNvSpPr>
            <a:spLocks noGrp="1"/>
          </p:cNvSpPr>
          <p:nvPr>
            <p:ph type="body" sz="quarter" idx="25"/>
          </p:nvPr>
        </p:nvSpPr>
        <p:spPr>
          <a:xfrm>
            <a:off x="2409287" y="2326600"/>
            <a:ext cx="2086513"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7" name="Textplatzhalter 25">
            <a:extLst>
              <a:ext uri="{FF2B5EF4-FFF2-40B4-BE49-F238E27FC236}">
                <a16:creationId xmlns:a16="http://schemas.microsoft.com/office/drawing/2014/main" id="{3DC2A67C-BA03-7041-B79A-28B23C472623}"/>
              </a:ext>
            </a:extLst>
          </p:cNvPr>
          <p:cNvSpPr>
            <a:spLocks noGrp="1"/>
          </p:cNvSpPr>
          <p:nvPr>
            <p:ph type="body" sz="quarter" idx="26"/>
          </p:nvPr>
        </p:nvSpPr>
        <p:spPr>
          <a:xfrm>
            <a:off x="1178804" y="229400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48" name="Textplatzhalter 30">
            <a:extLst>
              <a:ext uri="{FF2B5EF4-FFF2-40B4-BE49-F238E27FC236}">
                <a16:creationId xmlns:a16="http://schemas.microsoft.com/office/drawing/2014/main" id="{87C1FA06-5702-0E4B-AC29-450C9B469022}"/>
              </a:ext>
            </a:extLst>
          </p:cNvPr>
          <p:cNvSpPr>
            <a:spLocks noGrp="1"/>
          </p:cNvSpPr>
          <p:nvPr>
            <p:ph type="body" sz="quarter" idx="27"/>
          </p:nvPr>
        </p:nvSpPr>
        <p:spPr>
          <a:xfrm>
            <a:off x="1182856" y="254186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49" name="Textplatzhalter 25">
            <a:extLst>
              <a:ext uri="{FF2B5EF4-FFF2-40B4-BE49-F238E27FC236}">
                <a16:creationId xmlns:a16="http://schemas.microsoft.com/office/drawing/2014/main" id="{A6172F7F-D625-B848-A23D-AC74258C5F22}"/>
              </a:ext>
            </a:extLst>
          </p:cNvPr>
          <p:cNvSpPr>
            <a:spLocks noGrp="1"/>
          </p:cNvSpPr>
          <p:nvPr>
            <p:ph type="body" sz="quarter" idx="28"/>
          </p:nvPr>
        </p:nvSpPr>
        <p:spPr>
          <a:xfrm>
            <a:off x="1140294" y="3440159"/>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0" name="Textplatzhalter 30">
            <a:extLst>
              <a:ext uri="{FF2B5EF4-FFF2-40B4-BE49-F238E27FC236}">
                <a16:creationId xmlns:a16="http://schemas.microsoft.com/office/drawing/2014/main" id="{74349B84-A38B-384C-BE16-7B18D3172545}"/>
              </a:ext>
            </a:extLst>
          </p:cNvPr>
          <p:cNvSpPr>
            <a:spLocks noGrp="1"/>
          </p:cNvSpPr>
          <p:nvPr>
            <p:ph type="body" sz="quarter" idx="29"/>
          </p:nvPr>
        </p:nvSpPr>
        <p:spPr>
          <a:xfrm>
            <a:off x="1144346" y="3688021"/>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1" name="Textplatzhalter 25">
            <a:extLst>
              <a:ext uri="{FF2B5EF4-FFF2-40B4-BE49-F238E27FC236}">
                <a16:creationId xmlns:a16="http://schemas.microsoft.com/office/drawing/2014/main" id="{53464D34-16AF-CF4B-9413-5A7E59930ED5}"/>
              </a:ext>
            </a:extLst>
          </p:cNvPr>
          <p:cNvSpPr>
            <a:spLocks noGrp="1"/>
          </p:cNvSpPr>
          <p:nvPr>
            <p:ph type="body" sz="quarter" idx="30"/>
          </p:nvPr>
        </p:nvSpPr>
        <p:spPr>
          <a:xfrm>
            <a:off x="5071726" y="3709418"/>
            <a:ext cx="1870430"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2" name="Textplatzhalter 30">
            <a:extLst>
              <a:ext uri="{FF2B5EF4-FFF2-40B4-BE49-F238E27FC236}">
                <a16:creationId xmlns:a16="http://schemas.microsoft.com/office/drawing/2014/main" id="{5C00727B-E1E9-C145-9A5F-06352EAAF8AC}"/>
              </a:ext>
            </a:extLst>
          </p:cNvPr>
          <p:cNvSpPr>
            <a:spLocks noGrp="1"/>
          </p:cNvSpPr>
          <p:nvPr>
            <p:ph type="body" sz="quarter" idx="31"/>
          </p:nvPr>
        </p:nvSpPr>
        <p:spPr>
          <a:xfrm>
            <a:off x="5075778" y="3957280"/>
            <a:ext cx="1870430"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3" name="Textplatzhalter 25">
            <a:extLst>
              <a:ext uri="{FF2B5EF4-FFF2-40B4-BE49-F238E27FC236}">
                <a16:creationId xmlns:a16="http://schemas.microsoft.com/office/drawing/2014/main" id="{8BA549E7-AC75-AA41-A620-092D507C1BCB}"/>
              </a:ext>
            </a:extLst>
          </p:cNvPr>
          <p:cNvSpPr>
            <a:spLocks noGrp="1"/>
          </p:cNvSpPr>
          <p:nvPr>
            <p:ph type="body" sz="quarter" idx="32"/>
          </p:nvPr>
        </p:nvSpPr>
        <p:spPr>
          <a:xfrm>
            <a:off x="241234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4" name="Textplatzhalter 30">
            <a:extLst>
              <a:ext uri="{FF2B5EF4-FFF2-40B4-BE49-F238E27FC236}">
                <a16:creationId xmlns:a16="http://schemas.microsoft.com/office/drawing/2014/main" id="{901D0D0F-2057-274E-9334-0BDFDD8975A0}"/>
              </a:ext>
            </a:extLst>
          </p:cNvPr>
          <p:cNvSpPr>
            <a:spLocks noGrp="1"/>
          </p:cNvSpPr>
          <p:nvPr>
            <p:ph type="body" sz="quarter" idx="33"/>
          </p:nvPr>
        </p:nvSpPr>
        <p:spPr>
          <a:xfrm>
            <a:off x="241639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5" name="Textplatzhalter 25">
            <a:extLst>
              <a:ext uri="{FF2B5EF4-FFF2-40B4-BE49-F238E27FC236}">
                <a16:creationId xmlns:a16="http://schemas.microsoft.com/office/drawing/2014/main" id="{98088848-43C5-0748-A068-E561874340BF}"/>
              </a:ext>
            </a:extLst>
          </p:cNvPr>
          <p:cNvSpPr>
            <a:spLocks noGrp="1"/>
          </p:cNvSpPr>
          <p:nvPr>
            <p:ph type="body" sz="quarter" idx="34"/>
          </p:nvPr>
        </p:nvSpPr>
        <p:spPr>
          <a:xfrm>
            <a:off x="7647285" y="3709418"/>
            <a:ext cx="1998777"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6" name="Textplatzhalter 30">
            <a:extLst>
              <a:ext uri="{FF2B5EF4-FFF2-40B4-BE49-F238E27FC236}">
                <a16:creationId xmlns:a16="http://schemas.microsoft.com/office/drawing/2014/main" id="{AFB6D5F1-CFF2-AE41-A794-3DA200E188AC}"/>
              </a:ext>
            </a:extLst>
          </p:cNvPr>
          <p:cNvSpPr>
            <a:spLocks noGrp="1"/>
          </p:cNvSpPr>
          <p:nvPr>
            <p:ph type="body" sz="quarter" idx="35"/>
          </p:nvPr>
        </p:nvSpPr>
        <p:spPr>
          <a:xfrm>
            <a:off x="7651337" y="3957280"/>
            <a:ext cx="1998777"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7" name="Textplatzhalter 25">
            <a:extLst>
              <a:ext uri="{FF2B5EF4-FFF2-40B4-BE49-F238E27FC236}">
                <a16:creationId xmlns:a16="http://schemas.microsoft.com/office/drawing/2014/main" id="{C23503DA-BAB3-E142-96D4-E1C5DED1BBC1}"/>
              </a:ext>
            </a:extLst>
          </p:cNvPr>
          <p:cNvSpPr>
            <a:spLocks noGrp="1"/>
          </p:cNvSpPr>
          <p:nvPr>
            <p:ph type="body" sz="quarter" idx="36"/>
          </p:nvPr>
        </p:nvSpPr>
        <p:spPr>
          <a:xfrm>
            <a:off x="9983999" y="4015533"/>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58" name="Textplatzhalter 30">
            <a:extLst>
              <a:ext uri="{FF2B5EF4-FFF2-40B4-BE49-F238E27FC236}">
                <a16:creationId xmlns:a16="http://schemas.microsoft.com/office/drawing/2014/main" id="{A18AF3A6-012F-E946-82A7-FC28273D995A}"/>
              </a:ext>
            </a:extLst>
          </p:cNvPr>
          <p:cNvSpPr>
            <a:spLocks noGrp="1"/>
          </p:cNvSpPr>
          <p:nvPr>
            <p:ph type="body" sz="quarter" idx="37"/>
          </p:nvPr>
        </p:nvSpPr>
        <p:spPr>
          <a:xfrm>
            <a:off x="9988051" y="4263395"/>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59" name="Textplatzhalter 25">
            <a:extLst>
              <a:ext uri="{FF2B5EF4-FFF2-40B4-BE49-F238E27FC236}">
                <a16:creationId xmlns:a16="http://schemas.microsoft.com/office/drawing/2014/main" id="{6EB289C5-6287-B044-AD9B-A01310746A58}"/>
              </a:ext>
            </a:extLst>
          </p:cNvPr>
          <p:cNvSpPr>
            <a:spLocks noGrp="1"/>
          </p:cNvSpPr>
          <p:nvPr>
            <p:ph type="body" sz="quarter" idx="38"/>
          </p:nvPr>
        </p:nvSpPr>
        <p:spPr>
          <a:xfrm>
            <a:off x="10009974" y="5052440"/>
            <a:ext cx="993833"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0" name="Textplatzhalter 30">
            <a:extLst>
              <a:ext uri="{FF2B5EF4-FFF2-40B4-BE49-F238E27FC236}">
                <a16:creationId xmlns:a16="http://schemas.microsoft.com/office/drawing/2014/main" id="{7C7E16A3-1EBC-754A-BB7B-D239BF5C6F96}"/>
              </a:ext>
            </a:extLst>
          </p:cNvPr>
          <p:cNvSpPr>
            <a:spLocks noGrp="1"/>
          </p:cNvSpPr>
          <p:nvPr>
            <p:ph type="body" sz="quarter" idx="39"/>
          </p:nvPr>
        </p:nvSpPr>
        <p:spPr>
          <a:xfrm>
            <a:off x="10014026" y="5300302"/>
            <a:ext cx="993833"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1" name="Textplatzhalter 25">
            <a:extLst>
              <a:ext uri="{FF2B5EF4-FFF2-40B4-BE49-F238E27FC236}">
                <a16:creationId xmlns:a16="http://schemas.microsoft.com/office/drawing/2014/main" id="{4E9BA4E9-F591-2544-A097-62D6A482E90A}"/>
              </a:ext>
            </a:extLst>
          </p:cNvPr>
          <p:cNvSpPr>
            <a:spLocks noGrp="1"/>
          </p:cNvSpPr>
          <p:nvPr>
            <p:ph type="body" sz="quarter" idx="40"/>
          </p:nvPr>
        </p:nvSpPr>
        <p:spPr>
          <a:xfrm>
            <a:off x="379001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2" name="Textplatzhalter 30">
            <a:extLst>
              <a:ext uri="{FF2B5EF4-FFF2-40B4-BE49-F238E27FC236}">
                <a16:creationId xmlns:a16="http://schemas.microsoft.com/office/drawing/2014/main" id="{2CD3D6A6-31C4-1441-9451-8FFF3E8124A0}"/>
              </a:ext>
            </a:extLst>
          </p:cNvPr>
          <p:cNvSpPr>
            <a:spLocks noGrp="1"/>
          </p:cNvSpPr>
          <p:nvPr>
            <p:ph type="body" sz="quarter" idx="41"/>
          </p:nvPr>
        </p:nvSpPr>
        <p:spPr>
          <a:xfrm>
            <a:off x="3794066" y="5587960"/>
            <a:ext cx="2796115" cy="613405"/>
          </a:xfrm>
          <a:effectLst>
            <a:outerShdw blurRad="63500" dist="38100" dir="2700000" algn="tl" rotWithShape="0">
              <a:prstClr val="black">
                <a:alpha val="50000"/>
              </a:prstClr>
            </a:outerShdw>
          </a:effectLst>
        </p:spPr>
        <p:txBody>
          <a:bodyPr rtlCol="0">
            <a:noAutofit/>
          </a:bodyPr>
          <a:lstStyle>
            <a:lvl1pPr marL="285750" indent="-285750" algn="ctr">
              <a:buFont typeface="Arial" panose="020B0604020202020204" pitchFamily="34" charset="0"/>
              <a:buChar char="•"/>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3" name="Textplatzhalter 25">
            <a:extLst>
              <a:ext uri="{FF2B5EF4-FFF2-40B4-BE49-F238E27FC236}">
                <a16:creationId xmlns:a16="http://schemas.microsoft.com/office/drawing/2014/main" id="{16305EA5-7C89-1745-8ABF-DC5EDA1285C9}"/>
              </a:ext>
            </a:extLst>
          </p:cNvPr>
          <p:cNvSpPr>
            <a:spLocks noGrp="1"/>
          </p:cNvSpPr>
          <p:nvPr>
            <p:ph type="body" sz="quarter" idx="42"/>
          </p:nvPr>
        </p:nvSpPr>
        <p:spPr>
          <a:xfrm>
            <a:off x="6942155" y="5340098"/>
            <a:ext cx="2800166" cy="247222"/>
          </a:xfrm>
        </p:spPr>
        <p:txBody>
          <a:bodyPr rtlCol="0">
            <a:noAutofit/>
          </a:bodyPr>
          <a:lstStyle>
            <a:lvl1pPr marL="0" indent="0" algn="ct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4" name="Textplatzhalter 30">
            <a:extLst>
              <a:ext uri="{FF2B5EF4-FFF2-40B4-BE49-F238E27FC236}">
                <a16:creationId xmlns:a16="http://schemas.microsoft.com/office/drawing/2014/main" id="{AC65B23F-D2DD-B046-B6AC-7FBDDE5AE36A}"/>
              </a:ext>
            </a:extLst>
          </p:cNvPr>
          <p:cNvSpPr>
            <a:spLocks noGrp="1"/>
          </p:cNvSpPr>
          <p:nvPr>
            <p:ph type="body" sz="quarter" idx="43"/>
          </p:nvPr>
        </p:nvSpPr>
        <p:spPr>
          <a:xfrm>
            <a:off x="6946207" y="5587960"/>
            <a:ext cx="2800166" cy="613405"/>
          </a:xfrm>
          <a:effectLst>
            <a:outerShdw blurRad="63500" dist="38100" dir="2700000" algn="tl" rotWithShape="0">
              <a:prstClr val="black">
                <a:alpha val="50000"/>
              </a:prstClr>
            </a:outerShdw>
          </a:effectLst>
        </p:spPr>
        <p:txBody>
          <a:bodyPr rtlCol="0">
            <a:noAutofit/>
          </a:bodyPr>
          <a:lstStyle>
            <a:lvl1pPr marL="0" indent="0" algn="ct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
        <p:nvSpPr>
          <p:cNvPr id="65" name="Textplatzhalter 25">
            <a:extLst>
              <a:ext uri="{FF2B5EF4-FFF2-40B4-BE49-F238E27FC236}">
                <a16:creationId xmlns:a16="http://schemas.microsoft.com/office/drawing/2014/main" id="{6D90CB77-963D-A047-961E-E9FCFF2DC7B6}"/>
              </a:ext>
            </a:extLst>
          </p:cNvPr>
          <p:cNvSpPr>
            <a:spLocks noGrp="1"/>
          </p:cNvSpPr>
          <p:nvPr>
            <p:ph type="body" sz="quarter" idx="44"/>
          </p:nvPr>
        </p:nvSpPr>
        <p:spPr>
          <a:xfrm>
            <a:off x="1977148" y="5340098"/>
            <a:ext cx="1532496" cy="247222"/>
          </a:xfrm>
        </p:spPr>
        <p:txBody>
          <a:bodyPr rtlCol="0">
            <a:noAutofit/>
          </a:bodyPr>
          <a:lstStyle>
            <a:lvl1pPr marL="0" indent="0" algn="r">
              <a:buNone/>
              <a:defRPr sz="1800" b="0" cap="none" spc="0">
                <a:ln w="0"/>
                <a:solidFill>
                  <a:schemeClr val="bg1"/>
                </a:solidFill>
                <a:effectLst>
                  <a:outerShdw blurRad="127000" dist="63500" dir="2700000" algn="tl" rotWithShape="0">
                    <a:prstClr val="black">
                      <a:alpha val="50000"/>
                    </a:prstClr>
                  </a:outerShdw>
                </a:effectLst>
                <a:latin typeface="+mn-lt"/>
              </a:defRPr>
            </a:lvl1pPr>
            <a:lvl2pPr marL="457200" indent="0">
              <a:buNone/>
              <a:defRPr/>
            </a:lvl2pPr>
            <a:lvl3pPr marL="914400" indent="0">
              <a:buNone/>
              <a:defRPr/>
            </a:lvl3pPr>
            <a:lvl4pPr marL="1371600" indent="0">
              <a:buNone/>
              <a:defRPr/>
            </a:lvl4pPr>
            <a:lvl5pPr marL="1828800" indent="0">
              <a:buNone/>
              <a:defRPr/>
            </a:lvl5pPr>
          </a:lstStyle>
          <a:p>
            <a:pPr lvl="0" rtl="0"/>
            <a:r>
              <a:rPr lang="de-DE" noProof="0"/>
              <a:t>Textmasterformat bearbeiten</a:t>
            </a:r>
          </a:p>
        </p:txBody>
      </p:sp>
      <p:sp>
        <p:nvSpPr>
          <p:cNvPr id="66" name="Textplatzhalter 30">
            <a:extLst>
              <a:ext uri="{FF2B5EF4-FFF2-40B4-BE49-F238E27FC236}">
                <a16:creationId xmlns:a16="http://schemas.microsoft.com/office/drawing/2014/main" id="{48805874-27D7-0C47-824E-243C35891BCC}"/>
              </a:ext>
            </a:extLst>
          </p:cNvPr>
          <p:cNvSpPr>
            <a:spLocks noGrp="1"/>
          </p:cNvSpPr>
          <p:nvPr>
            <p:ph type="body" sz="quarter" idx="45"/>
          </p:nvPr>
        </p:nvSpPr>
        <p:spPr>
          <a:xfrm>
            <a:off x="1981200" y="5587960"/>
            <a:ext cx="1528444" cy="613405"/>
          </a:xfrm>
          <a:effectLst>
            <a:outerShdw blurRad="63500" dist="38100" dir="2700000" algn="tl" rotWithShape="0">
              <a:prstClr val="black">
                <a:alpha val="50000"/>
              </a:prstClr>
            </a:outerShdw>
          </a:effectLst>
        </p:spPr>
        <p:txBody>
          <a:bodyPr rtlCol="0">
            <a:noAutofit/>
          </a:bodyPr>
          <a:lstStyle>
            <a:lvl1pPr marL="0" indent="0" algn="r">
              <a:buNone/>
              <a:defRPr sz="1400">
                <a:solidFill>
                  <a:schemeClr val="bg1"/>
                </a:solidFill>
              </a:defRPr>
            </a:lvl1pPr>
            <a:lvl2pPr marL="457200" indent="0">
              <a:buNone/>
              <a:defRPr sz="1400"/>
            </a:lvl2pPr>
            <a:lvl3pPr marL="914400" indent="0">
              <a:buNone/>
              <a:defRPr sz="1400"/>
            </a:lvl3pPr>
            <a:lvl4pPr marL="1371600" indent="0">
              <a:buNone/>
              <a:defRPr sz="1400"/>
            </a:lvl4pPr>
            <a:lvl5pPr marL="1828800" indent="0">
              <a:buNone/>
              <a:defRPr sz="1400"/>
            </a:lvl5pPr>
          </a:lstStyle>
          <a:p>
            <a:pPr lvl="0" rtl="0"/>
            <a:r>
              <a:rPr lang="de-DE" noProof="0"/>
              <a:t>Textmasterformat bearbeiten</a:t>
            </a:r>
          </a:p>
        </p:txBody>
      </p:sp>
    </p:spTree>
    <p:extLst>
      <p:ext uri="{BB962C8B-B14F-4D97-AF65-F5344CB8AC3E}">
        <p14:creationId xmlns:p14="http://schemas.microsoft.com/office/powerpoint/2010/main" val="596352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80631F54-D530-4403-AEE1-BE2233351EE7}"/>
              </a:ext>
            </a:extLst>
          </p:cNvPr>
          <p:cNvSpPr/>
          <p:nvPr/>
        </p:nvSpPr>
        <p:spPr bwMode="auto">
          <a:xfrm>
            <a:off x="0" y="5867400"/>
            <a:ext cx="12192000" cy="571500"/>
          </a:xfrm>
          <a:prstGeom prst="rect">
            <a:avLst/>
          </a:prstGeom>
          <a:gradFill flip="none" rotWithShape="1">
            <a:gsLst>
              <a:gs pos="0">
                <a:schemeClr val="bg1">
                  <a:lumMod val="85000"/>
                </a:schemeClr>
              </a:gs>
              <a:gs pos="100000">
                <a:schemeClr val="bg1"/>
              </a:gs>
            </a:gsLst>
            <a:lin ang="162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rtl="0"/>
            <a:endParaRPr lang="de-DE" noProof="0"/>
          </a:p>
        </p:txBody>
      </p:sp>
      <p:sp>
        <p:nvSpPr>
          <p:cNvPr id="9" name="Linie 5">
            <a:extLst>
              <a:ext uri="{FF2B5EF4-FFF2-40B4-BE49-F238E27FC236}">
                <a16:creationId xmlns:a16="http://schemas.microsoft.com/office/drawing/2014/main" id="{61B8C521-5D73-45FE-B47A-06AC6E45BD85}"/>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0" name="Linie 6">
            <a:extLst>
              <a:ext uri="{FF2B5EF4-FFF2-40B4-BE49-F238E27FC236}">
                <a16:creationId xmlns:a16="http://schemas.microsoft.com/office/drawing/2014/main" id="{17D6A544-22BA-409A-9884-411C6B4D7BF6}"/>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1" name="Linie 7">
            <a:extLst>
              <a:ext uri="{FF2B5EF4-FFF2-40B4-BE49-F238E27FC236}">
                <a16:creationId xmlns:a16="http://schemas.microsoft.com/office/drawing/2014/main" id="{E440C1BE-D65B-4CF4-BF7A-F36CD7D069C1}"/>
              </a:ext>
            </a:extLst>
          </p:cNvPr>
          <p:cNvSpPr>
            <a:spLocks noChangeShapeType="1"/>
          </p:cNvSpPr>
          <p:nvPr/>
        </p:nvSpPr>
        <p:spPr bwMode="auto">
          <a:xfrm>
            <a:off x="6096000" y="3124200"/>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2" name="Freihandform 8">
            <a:extLst>
              <a:ext uri="{FF2B5EF4-FFF2-40B4-BE49-F238E27FC236}">
                <a16:creationId xmlns:a16="http://schemas.microsoft.com/office/drawing/2014/main" id="{E853FC93-62E0-4007-B1D3-D62DAE9BB5D7}"/>
              </a:ext>
            </a:extLst>
          </p:cNvPr>
          <p:cNvSpPr>
            <a:spLocks/>
          </p:cNvSpPr>
          <p:nvPr/>
        </p:nvSpPr>
        <p:spPr bwMode="auto">
          <a:xfrm>
            <a:off x="5088720" y="843566"/>
            <a:ext cx="1007280" cy="2280634"/>
          </a:xfrm>
          <a:custGeom>
            <a:avLst/>
            <a:gdLst/>
            <a:ahLst/>
            <a:cxnLst>
              <a:cxn ang="0">
                <a:pos x="641" y="566"/>
              </a:cxn>
              <a:cxn ang="0">
                <a:pos x="641" y="566"/>
              </a:cxn>
              <a:cxn ang="0">
                <a:pos x="598" y="485"/>
              </a:cxn>
              <a:cxn ang="0">
                <a:pos x="598" y="485"/>
              </a:cxn>
              <a:cxn ang="0">
                <a:pos x="564" y="422"/>
              </a:cxn>
              <a:cxn ang="0">
                <a:pos x="526" y="359"/>
              </a:cxn>
              <a:cxn ang="0">
                <a:pos x="526" y="359"/>
              </a:cxn>
              <a:cxn ang="0">
                <a:pos x="488" y="297"/>
              </a:cxn>
              <a:cxn ang="0">
                <a:pos x="446" y="236"/>
              </a:cxn>
              <a:cxn ang="0">
                <a:pos x="446" y="236"/>
              </a:cxn>
              <a:cxn ang="0">
                <a:pos x="402" y="176"/>
              </a:cxn>
              <a:cxn ang="0">
                <a:pos x="356" y="116"/>
              </a:cxn>
              <a:cxn ang="0">
                <a:pos x="356" y="116"/>
              </a:cxn>
              <a:cxn ang="0">
                <a:pos x="332" y="86"/>
              </a:cxn>
              <a:cxn ang="0">
                <a:pos x="306" y="57"/>
              </a:cxn>
              <a:cxn ang="0">
                <a:pos x="281" y="29"/>
              </a:cxn>
              <a:cxn ang="0">
                <a:pos x="252" y="0"/>
              </a:cxn>
              <a:cxn ang="0">
                <a:pos x="252" y="0"/>
              </a:cxn>
              <a:cxn ang="0">
                <a:pos x="246" y="40"/>
              </a:cxn>
              <a:cxn ang="0">
                <a:pos x="242" y="79"/>
              </a:cxn>
              <a:cxn ang="0">
                <a:pos x="238" y="117"/>
              </a:cxn>
              <a:cxn ang="0">
                <a:pos x="236" y="156"/>
              </a:cxn>
              <a:cxn ang="0">
                <a:pos x="236" y="156"/>
              </a:cxn>
              <a:cxn ang="0">
                <a:pos x="233" y="230"/>
              </a:cxn>
              <a:cxn ang="0">
                <a:pos x="233" y="304"/>
              </a:cxn>
              <a:cxn ang="0">
                <a:pos x="233" y="304"/>
              </a:cxn>
              <a:cxn ang="0">
                <a:pos x="236" y="379"/>
              </a:cxn>
              <a:cxn ang="0">
                <a:pos x="241" y="452"/>
              </a:cxn>
              <a:cxn ang="0">
                <a:pos x="241" y="452"/>
              </a:cxn>
              <a:cxn ang="0">
                <a:pos x="248" y="525"/>
              </a:cxn>
              <a:cxn ang="0">
                <a:pos x="258" y="596"/>
              </a:cxn>
              <a:cxn ang="0">
                <a:pos x="258" y="596"/>
              </a:cxn>
              <a:cxn ang="0">
                <a:pos x="271" y="686"/>
              </a:cxn>
              <a:cxn ang="0">
                <a:pos x="271" y="686"/>
              </a:cxn>
              <a:cxn ang="0">
                <a:pos x="236" y="703"/>
              </a:cxn>
              <a:cxn ang="0">
                <a:pos x="202" y="720"/>
              </a:cxn>
              <a:cxn ang="0">
                <a:pos x="168" y="739"/>
              </a:cxn>
              <a:cxn ang="0">
                <a:pos x="135" y="759"/>
              </a:cxn>
              <a:cxn ang="0">
                <a:pos x="100" y="781"/>
              </a:cxn>
              <a:cxn ang="0">
                <a:pos x="68" y="802"/>
              </a:cxn>
              <a:cxn ang="0">
                <a:pos x="33" y="825"/>
              </a:cxn>
              <a:cxn ang="0">
                <a:pos x="0" y="848"/>
              </a:cxn>
              <a:cxn ang="0">
                <a:pos x="954" y="2160"/>
              </a:cxn>
              <a:cxn ang="0">
                <a:pos x="954" y="537"/>
              </a:cxn>
              <a:cxn ang="0">
                <a:pos x="954" y="537"/>
              </a:cxn>
              <a:cxn ang="0">
                <a:pos x="914" y="539"/>
              </a:cxn>
              <a:cxn ang="0">
                <a:pos x="872" y="540"/>
              </a:cxn>
              <a:cxn ang="0">
                <a:pos x="834" y="542"/>
              </a:cxn>
              <a:cxn ang="0">
                <a:pos x="794" y="545"/>
              </a:cxn>
              <a:cxn ang="0">
                <a:pos x="755" y="549"/>
              </a:cxn>
              <a:cxn ang="0">
                <a:pos x="717" y="553"/>
              </a:cxn>
              <a:cxn ang="0">
                <a:pos x="678" y="559"/>
              </a:cxn>
              <a:cxn ang="0">
                <a:pos x="641" y="566"/>
              </a:cxn>
              <a:cxn ang="0">
                <a:pos x="641" y="566"/>
              </a:cxn>
            </a:cxnLst>
            <a:rect l="0" t="0" r="r" b="b"/>
            <a:pathLst>
              <a:path w="954" h="2160">
                <a:moveTo>
                  <a:pt x="641" y="566"/>
                </a:moveTo>
                <a:lnTo>
                  <a:pt x="641" y="566"/>
                </a:lnTo>
                <a:lnTo>
                  <a:pt x="598" y="485"/>
                </a:lnTo>
                <a:lnTo>
                  <a:pt x="598" y="485"/>
                </a:lnTo>
                <a:lnTo>
                  <a:pt x="564" y="422"/>
                </a:lnTo>
                <a:lnTo>
                  <a:pt x="526" y="359"/>
                </a:lnTo>
                <a:lnTo>
                  <a:pt x="526" y="359"/>
                </a:lnTo>
                <a:lnTo>
                  <a:pt x="488" y="297"/>
                </a:lnTo>
                <a:lnTo>
                  <a:pt x="446" y="236"/>
                </a:lnTo>
                <a:lnTo>
                  <a:pt x="446" y="236"/>
                </a:lnTo>
                <a:lnTo>
                  <a:pt x="402" y="176"/>
                </a:lnTo>
                <a:lnTo>
                  <a:pt x="356" y="116"/>
                </a:lnTo>
                <a:lnTo>
                  <a:pt x="356" y="116"/>
                </a:lnTo>
                <a:lnTo>
                  <a:pt x="332" y="86"/>
                </a:lnTo>
                <a:lnTo>
                  <a:pt x="306" y="57"/>
                </a:lnTo>
                <a:lnTo>
                  <a:pt x="281" y="29"/>
                </a:lnTo>
                <a:lnTo>
                  <a:pt x="252" y="0"/>
                </a:lnTo>
                <a:lnTo>
                  <a:pt x="252" y="0"/>
                </a:lnTo>
                <a:lnTo>
                  <a:pt x="246" y="40"/>
                </a:lnTo>
                <a:lnTo>
                  <a:pt x="242" y="79"/>
                </a:lnTo>
                <a:lnTo>
                  <a:pt x="238" y="117"/>
                </a:lnTo>
                <a:lnTo>
                  <a:pt x="236" y="156"/>
                </a:lnTo>
                <a:lnTo>
                  <a:pt x="236" y="156"/>
                </a:lnTo>
                <a:lnTo>
                  <a:pt x="233" y="230"/>
                </a:lnTo>
                <a:lnTo>
                  <a:pt x="233" y="304"/>
                </a:lnTo>
                <a:lnTo>
                  <a:pt x="233" y="304"/>
                </a:lnTo>
                <a:lnTo>
                  <a:pt x="236" y="379"/>
                </a:lnTo>
                <a:lnTo>
                  <a:pt x="241" y="452"/>
                </a:lnTo>
                <a:lnTo>
                  <a:pt x="241" y="452"/>
                </a:lnTo>
                <a:lnTo>
                  <a:pt x="248" y="525"/>
                </a:lnTo>
                <a:lnTo>
                  <a:pt x="258" y="596"/>
                </a:lnTo>
                <a:lnTo>
                  <a:pt x="258" y="596"/>
                </a:lnTo>
                <a:lnTo>
                  <a:pt x="271" y="686"/>
                </a:lnTo>
                <a:lnTo>
                  <a:pt x="271" y="686"/>
                </a:lnTo>
                <a:lnTo>
                  <a:pt x="236" y="703"/>
                </a:lnTo>
                <a:lnTo>
                  <a:pt x="202" y="720"/>
                </a:lnTo>
                <a:lnTo>
                  <a:pt x="168" y="739"/>
                </a:lnTo>
                <a:lnTo>
                  <a:pt x="135" y="759"/>
                </a:lnTo>
                <a:lnTo>
                  <a:pt x="100" y="781"/>
                </a:lnTo>
                <a:lnTo>
                  <a:pt x="68" y="802"/>
                </a:lnTo>
                <a:lnTo>
                  <a:pt x="33" y="825"/>
                </a:lnTo>
                <a:lnTo>
                  <a:pt x="0" y="848"/>
                </a:lnTo>
                <a:lnTo>
                  <a:pt x="954" y="2160"/>
                </a:lnTo>
                <a:lnTo>
                  <a:pt x="954" y="537"/>
                </a:lnTo>
                <a:lnTo>
                  <a:pt x="954" y="537"/>
                </a:lnTo>
                <a:lnTo>
                  <a:pt x="914" y="539"/>
                </a:lnTo>
                <a:lnTo>
                  <a:pt x="872" y="540"/>
                </a:lnTo>
                <a:lnTo>
                  <a:pt x="834" y="542"/>
                </a:lnTo>
                <a:lnTo>
                  <a:pt x="794" y="545"/>
                </a:lnTo>
                <a:lnTo>
                  <a:pt x="755" y="549"/>
                </a:lnTo>
                <a:lnTo>
                  <a:pt x="717" y="553"/>
                </a:lnTo>
                <a:lnTo>
                  <a:pt x="678" y="559"/>
                </a:lnTo>
                <a:lnTo>
                  <a:pt x="641" y="566"/>
                </a:lnTo>
                <a:lnTo>
                  <a:pt x="641" y="56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3" name="Freihandform 9">
            <a:extLst>
              <a:ext uri="{FF2B5EF4-FFF2-40B4-BE49-F238E27FC236}">
                <a16:creationId xmlns:a16="http://schemas.microsoft.com/office/drawing/2014/main" id="{A6727DDE-CBCF-4AFD-AB74-A919724802A8}"/>
              </a:ext>
            </a:extLst>
          </p:cNvPr>
          <p:cNvSpPr>
            <a:spLocks/>
          </p:cNvSpPr>
          <p:nvPr/>
        </p:nvSpPr>
        <p:spPr bwMode="auto">
          <a:xfrm>
            <a:off x="4156406" y="1714642"/>
            <a:ext cx="1939595" cy="1409559"/>
          </a:xfrm>
          <a:custGeom>
            <a:avLst/>
            <a:gdLst/>
            <a:ahLst/>
            <a:cxnLst>
              <a:cxn ang="0">
                <a:pos x="1837" y="1335"/>
              </a:cxn>
              <a:cxn ang="0">
                <a:pos x="883" y="23"/>
              </a:cxn>
              <a:cxn ang="0">
                <a:pos x="883" y="23"/>
              </a:cxn>
              <a:cxn ang="0">
                <a:pos x="850" y="47"/>
              </a:cxn>
              <a:cxn ang="0">
                <a:pos x="819" y="71"/>
              </a:cxn>
              <a:cxn ang="0">
                <a:pos x="788" y="97"/>
              </a:cxn>
              <a:cxn ang="0">
                <a:pos x="757" y="123"/>
              </a:cxn>
              <a:cxn ang="0">
                <a:pos x="729" y="149"/>
              </a:cxn>
              <a:cxn ang="0">
                <a:pos x="700" y="176"/>
              </a:cxn>
              <a:cxn ang="0">
                <a:pos x="673" y="203"/>
              </a:cxn>
              <a:cxn ang="0">
                <a:pos x="646" y="230"/>
              </a:cxn>
              <a:cxn ang="0">
                <a:pos x="646" y="230"/>
              </a:cxn>
              <a:cxn ang="0">
                <a:pos x="564" y="189"/>
              </a:cxn>
              <a:cxn ang="0">
                <a:pos x="564" y="189"/>
              </a:cxn>
              <a:cxn ang="0">
                <a:pos x="499" y="159"/>
              </a:cxn>
              <a:cxn ang="0">
                <a:pos x="499" y="159"/>
              </a:cxn>
              <a:cxn ang="0">
                <a:pos x="433" y="128"/>
              </a:cxn>
              <a:cxn ang="0">
                <a:pos x="433" y="128"/>
              </a:cxn>
              <a:cxn ang="0">
                <a:pos x="364" y="101"/>
              </a:cxn>
              <a:cxn ang="0">
                <a:pos x="296" y="77"/>
              </a:cxn>
              <a:cxn ang="0">
                <a:pos x="296" y="77"/>
              </a:cxn>
              <a:cxn ang="0">
                <a:pos x="224" y="53"/>
              </a:cxn>
              <a:cxn ang="0">
                <a:pos x="151" y="33"/>
              </a:cxn>
              <a:cxn ang="0">
                <a:pos x="151" y="33"/>
              </a:cxn>
              <a:cxn ang="0">
                <a:pos x="115" y="23"/>
              </a:cxn>
              <a:cxn ang="0">
                <a:pos x="77" y="14"/>
              </a:cxn>
              <a:cxn ang="0">
                <a:pos x="38" y="7"/>
              </a:cxn>
              <a:cxn ang="0">
                <a:pos x="0" y="0"/>
              </a:cxn>
              <a:cxn ang="0">
                <a:pos x="0" y="0"/>
              </a:cxn>
              <a:cxn ang="0">
                <a:pos x="17" y="36"/>
              </a:cxn>
              <a:cxn ang="0">
                <a:pos x="37" y="70"/>
              </a:cxn>
              <a:cxn ang="0">
                <a:pos x="57" y="103"/>
              </a:cxn>
              <a:cxn ang="0">
                <a:pos x="77" y="136"/>
              </a:cxn>
              <a:cxn ang="0">
                <a:pos x="77" y="136"/>
              </a:cxn>
              <a:cxn ang="0">
                <a:pos x="118" y="199"/>
              </a:cxn>
              <a:cxn ang="0">
                <a:pos x="163" y="259"/>
              </a:cxn>
              <a:cxn ang="0">
                <a:pos x="163" y="259"/>
              </a:cxn>
              <a:cxn ang="0">
                <a:pos x="208" y="316"/>
              </a:cxn>
              <a:cxn ang="0">
                <a:pos x="256" y="373"/>
              </a:cxn>
              <a:cxn ang="0">
                <a:pos x="256" y="373"/>
              </a:cxn>
              <a:cxn ang="0">
                <a:pos x="304" y="427"/>
              </a:cxn>
              <a:cxn ang="0">
                <a:pos x="304" y="427"/>
              </a:cxn>
              <a:cxn ang="0">
                <a:pos x="353" y="480"/>
              </a:cxn>
              <a:cxn ang="0">
                <a:pos x="353" y="480"/>
              </a:cxn>
              <a:cxn ang="0">
                <a:pos x="417" y="544"/>
              </a:cxn>
              <a:cxn ang="0">
                <a:pos x="417" y="544"/>
              </a:cxn>
              <a:cxn ang="0">
                <a:pos x="400" y="579"/>
              </a:cxn>
              <a:cxn ang="0">
                <a:pos x="383" y="613"/>
              </a:cxn>
              <a:cxn ang="0">
                <a:pos x="366" y="649"/>
              </a:cxn>
              <a:cxn ang="0">
                <a:pos x="350" y="685"/>
              </a:cxn>
              <a:cxn ang="0">
                <a:pos x="336" y="720"/>
              </a:cxn>
              <a:cxn ang="0">
                <a:pos x="320" y="757"/>
              </a:cxn>
              <a:cxn ang="0">
                <a:pos x="307" y="796"/>
              </a:cxn>
              <a:cxn ang="0">
                <a:pos x="294" y="835"/>
              </a:cxn>
              <a:cxn ang="0">
                <a:pos x="1837" y="1335"/>
              </a:cxn>
            </a:cxnLst>
            <a:rect l="0" t="0" r="r" b="b"/>
            <a:pathLst>
              <a:path w="1837" h="1335">
                <a:moveTo>
                  <a:pt x="1837" y="1335"/>
                </a:moveTo>
                <a:lnTo>
                  <a:pt x="883" y="23"/>
                </a:lnTo>
                <a:lnTo>
                  <a:pt x="883" y="23"/>
                </a:lnTo>
                <a:lnTo>
                  <a:pt x="850" y="47"/>
                </a:lnTo>
                <a:lnTo>
                  <a:pt x="819" y="71"/>
                </a:lnTo>
                <a:lnTo>
                  <a:pt x="788" y="97"/>
                </a:lnTo>
                <a:lnTo>
                  <a:pt x="757" y="123"/>
                </a:lnTo>
                <a:lnTo>
                  <a:pt x="729" y="149"/>
                </a:lnTo>
                <a:lnTo>
                  <a:pt x="700" y="176"/>
                </a:lnTo>
                <a:lnTo>
                  <a:pt x="673" y="203"/>
                </a:lnTo>
                <a:lnTo>
                  <a:pt x="646" y="230"/>
                </a:lnTo>
                <a:lnTo>
                  <a:pt x="646" y="230"/>
                </a:lnTo>
                <a:lnTo>
                  <a:pt x="564" y="189"/>
                </a:lnTo>
                <a:lnTo>
                  <a:pt x="564" y="189"/>
                </a:lnTo>
                <a:lnTo>
                  <a:pt x="499" y="159"/>
                </a:lnTo>
                <a:lnTo>
                  <a:pt x="499" y="159"/>
                </a:lnTo>
                <a:lnTo>
                  <a:pt x="433" y="128"/>
                </a:lnTo>
                <a:lnTo>
                  <a:pt x="433" y="128"/>
                </a:lnTo>
                <a:lnTo>
                  <a:pt x="364" y="101"/>
                </a:lnTo>
                <a:lnTo>
                  <a:pt x="296" y="77"/>
                </a:lnTo>
                <a:lnTo>
                  <a:pt x="296" y="77"/>
                </a:lnTo>
                <a:lnTo>
                  <a:pt x="224" y="53"/>
                </a:lnTo>
                <a:lnTo>
                  <a:pt x="151" y="33"/>
                </a:lnTo>
                <a:lnTo>
                  <a:pt x="151" y="33"/>
                </a:lnTo>
                <a:lnTo>
                  <a:pt x="115" y="23"/>
                </a:lnTo>
                <a:lnTo>
                  <a:pt x="77" y="14"/>
                </a:lnTo>
                <a:lnTo>
                  <a:pt x="38" y="7"/>
                </a:lnTo>
                <a:lnTo>
                  <a:pt x="0" y="0"/>
                </a:lnTo>
                <a:lnTo>
                  <a:pt x="0" y="0"/>
                </a:lnTo>
                <a:lnTo>
                  <a:pt x="17" y="36"/>
                </a:lnTo>
                <a:lnTo>
                  <a:pt x="37" y="70"/>
                </a:lnTo>
                <a:lnTo>
                  <a:pt x="57" y="103"/>
                </a:lnTo>
                <a:lnTo>
                  <a:pt x="77" y="136"/>
                </a:lnTo>
                <a:lnTo>
                  <a:pt x="77" y="136"/>
                </a:lnTo>
                <a:lnTo>
                  <a:pt x="118" y="199"/>
                </a:lnTo>
                <a:lnTo>
                  <a:pt x="163" y="259"/>
                </a:lnTo>
                <a:lnTo>
                  <a:pt x="163" y="259"/>
                </a:lnTo>
                <a:lnTo>
                  <a:pt x="208" y="316"/>
                </a:lnTo>
                <a:lnTo>
                  <a:pt x="256" y="373"/>
                </a:lnTo>
                <a:lnTo>
                  <a:pt x="256" y="373"/>
                </a:lnTo>
                <a:lnTo>
                  <a:pt x="304" y="427"/>
                </a:lnTo>
                <a:lnTo>
                  <a:pt x="304" y="427"/>
                </a:lnTo>
                <a:lnTo>
                  <a:pt x="353" y="480"/>
                </a:lnTo>
                <a:lnTo>
                  <a:pt x="353" y="480"/>
                </a:lnTo>
                <a:lnTo>
                  <a:pt x="417" y="544"/>
                </a:lnTo>
                <a:lnTo>
                  <a:pt x="417" y="544"/>
                </a:lnTo>
                <a:lnTo>
                  <a:pt x="400" y="579"/>
                </a:lnTo>
                <a:lnTo>
                  <a:pt x="383" y="613"/>
                </a:lnTo>
                <a:lnTo>
                  <a:pt x="366" y="649"/>
                </a:lnTo>
                <a:lnTo>
                  <a:pt x="350" y="685"/>
                </a:lnTo>
                <a:lnTo>
                  <a:pt x="336" y="720"/>
                </a:lnTo>
                <a:lnTo>
                  <a:pt x="320" y="757"/>
                </a:lnTo>
                <a:lnTo>
                  <a:pt x="307" y="796"/>
                </a:lnTo>
                <a:lnTo>
                  <a:pt x="294" y="835"/>
                </a:lnTo>
                <a:lnTo>
                  <a:pt x="1837" y="1335"/>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4" name="Freihandform 10">
            <a:extLst>
              <a:ext uri="{FF2B5EF4-FFF2-40B4-BE49-F238E27FC236}">
                <a16:creationId xmlns:a16="http://schemas.microsoft.com/office/drawing/2014/main" id="{A50C05C2-C008-4147-8385-88CA1DA4F5EE}"/>
              </a:ext>
            </a:extLst>
          </p:cNvPr>
          <p:cNvSpPr>
            <a:spLocks/>
          </p:cNvSpPr>
          <p:nvPr/>
        </p:nvSpPr>
        <p:spPr bwMode="auto">
          <a:xfrm>
            <a:off x="3697111" y="2596275"/>
            <a:ext cx="2398889" cy="1057961"/>
          </a:xfrm>
          <a:custGeom>
            <a:avLst/>
            <a:gdLst/>
            <a:ahLst/>
            <a:cxnLst>
              <a:cxn ang="0">
                <a:pos x="2272" y="500"/>
              </a:cxn>
              <a:cxn ang="0">
                <a:pos x="729" y="0"/>
              </a:cxn>
              <a:cxn ang="0">
                <a:pos x="729" y="0"/>
              </a:cxn>
              <a:cxn ang="0">
                <a:pos x="716" y="38"/>
              </a:cxn>
              <a:cxn ang="0">
                <a:pos x="706" y="77"/>
              </a:cxn>
              <a:cxn ang="0">
                <a:pos x="695" y="115"/>
              </a:cxn>
              <a:cxn ang="0">
                <a:pos x="686" y="153"/>
              </a:cxn>
              <a:cxn ang="0">
                <a:pos x="678" y="191"/>
              </a:cxn>
              <a:cxn ang="0">
                <a:pos x="671" y="230"/>
              </a:cxn>
              <a:cxn ang="0">
                <a:pos x="665" y="267"/>
              </a:cxn>
              <a:cxn ang="0">
                <a:pos x="659" y="306"/>
              </a:cxn>
              <a:cxn ang="0">
                <a:pos x="659" y="306"/>
              </a:cxn>
              <a:cxn ang="0">
                <a:pos x="569" y="320"/>
              </a:cxn>
              <a:cxn ang="0">
                <a:pos x="569" y="320"/>
              </a:cxn>
              <a:cxn ang="0">
                <a:pos x="498" y="334"/>
              </a:cxn>
              <a:cxn ang="0">
                <a:pos x="498" y="334"/>
              </a:cxn>
              <a:cxn ang="0">
                <a:pos x="426" y="350"/>
              </a:cxn>
              <a:cxn ang="0">
                <a:pos x="426" y="350"/>
              </a:cxn>
              <a:cxn ang="0">
                <a:pos x="356" y="367"/>
              </a:cxn>
              <a:cxn ang="0">
                <a:pos x="285" y="388"/>
              </a:cxn>
              <a:cxn ang="0">
                <a:pos x="285" y="388"/>
              </a:cxn>
              <a:cxn ang="0">
                <a:pos x="213" y="411"/>
              </a:cxn>
              <a:cxn ang="0">
                <a:pos x="143" y="436"/>
              </a:cxn>
              <a:cxn ang="0">
                <a:pos x="143" y="436"/>
              </a:cxn>
              <a:cxn ang="0">
                <a:pos x="107" y="450"/>
              </a:cxn>
              <a:cxn ang="0">
                <a:pos x="71" y="466"/>
              </a:cxn>
              <a:cxn ang="0">
                <a:pos x="36" y="483"/>
              </a:cxn>
              <a:cxn ang="0">
                <a:pos x="0" y="500"/>
              </a:cxn>
              <a:cxn ang="0">
                <a:pos x="0" y="500"/>
              </a:cxn>
              <a:cxn ang="0">
                <a:pos x="36" y="519"/>
              </a:cxn>
              <a:cxn ang="0">
                <a:pos x="71" y="534"/>
              </a:cxn>
              <a:cxn ang="0">
                <a:pos x="107" y="550"/>
              </a:cxn>
              <a:cxn ang="0">
                <a:pos x="143" y="564"/>
              </a:cxn>
              <a:cxn ang="0">
                <a:pos x="143" y="564"/>
              </a:cxn>
              <a:cxn ang="0">
                <a:pos x="213" y="590"/>
              </a:cxn>
              <a:cxn ang="0">
                <a:pos x="285" y="613"/>
              </a:cxn>
              <a:cxn ang="0">
                <a:pos x="285" y="613"/>
              </a:cxn>
              <a:cxn ang="0">
                <a:pos x="356" y="633"/>
              </a:cxn>
              <a:cxn ang="0">
                <a:pos x="426" y="652"/>
              </a:cxn>
              <a:cxn ang="0">
                <a:pos x="426" y="652"/>
              </a:cxn>
              <a:cxn ang="0">
                <a:pos x="498" y="667"/>
              </a:cxn>
              <a:cxn ang="0">
                <a:pos x="498" y="667"/>
              </a:cxn>
              <a:cxn ang="0">
                <a:pos x="569" y="680"/>
              </a:cxn>
              <a:cxn ang="0">
                <a:pos x="569" y="680"/>
              </a:cxn>
              <a:cxn ang="0">
                <a:pos x="659" y="696"/>
              </a:cxn>
              <a:cxn ang="0">
                <a:pos x="659" y="696"/>
              </a:cxn>
              <a:cxn ang="0">
                <a:pos x="665" y="733"/>
              </a:cxn>
              <a:cxn ang="0">
                <a:pos x="671" y="772"/>
              </a:cxn>
              <a:cxn ang="0">
                <a:pos x="678" y="809"/>
              </a:cxn>
              <a:cxn ang="0">
                <a:pos x="686" y="847"/>
              </a:cxn>
              <a:cxn ang="0">
                <a:pos x="695" y="886"/>
              </a:cxn>
              <a:cxn ang="0">
                <a:pos x="706" y="925"/>
              </a:cxn>
              <a:cxn ang="0">
                <a:pos x="716" y="963"/>
              </a:cxn>
              <a:cxn ang="0">
                <a:pos x="729" y="1002"/>
              </a:cxn>
              <a:cxn ang="0">
                <a:pos x="2272" y="500"/>
              </a:cxn>
            </a:cxnLst>
            <a:rect l="0" t="0" r="r" b="b"/>
            <a:pathLst>
              <a:path w="2272" h="1002">
                <a:moveTo>
                  <a:pt x="2272" y="500"/>
                </a:moveTo>
                <a:lnTo>
                  <a:pt x="729" y="0"/>
                </a:lnTo>
                <a:lnTo>
                  <a:pt x="729" y="0"/>
                </a:lnTo>
                <a:lnTo>
                  <a:pt x="716" y="38"/>
                </a:lnTo>
                <a:lnTo>
                  <a:pt x="706" y="77"/>
                </a:lnTo>
                <a:lnTo>
                  <a:pt x="695" y="115"/>
                </a:lnTo>
                <a:lnTo>
                  <a:pt x="686" y="153"/>
                </a:lnTo>
                <a:lnTo>
                  <a:pt x="678" y="191"/>
                </a:lnTo>
                <a:lnTo>
                  <a:pt x="671" y="230"/>
                </a:lnTo>
                <a:lnTo>
                  <a:pt x="665" y="267"/>
                </a:lnTo>
                <a:lnTo>
                  <a:pt x="659" y="306"/>
                </a:lnTo>
                <a:lnTo>
                  <a:pt x="659" y="306"/>
                </a:lnTo>
                <a:lnTo>
                  <a:pt x="569" y="320"/>
                </a:lnTo>
                <a:lnTo>
                  <a:pt x="569" y="320"/>
                </a:lnTo>
                <a:lnTo>
                  <a:pt x="498" y="334"/>
                </a:lnTo>
                <a:lnTo>
                  <a:pt x="498" y="334"/>
                </a:lnTo>
                <a:lnTo>
                  <a:pt x="426" y="350"/>
                </a:lnTo>
                <a:lnTo>
                  <a:pt x="426" y="350"/>
                </a:lnTo>
                <a:lnTo>
                  <a:pt x="356" y="367"/>
                </a:lnTo>
                <a:lnTo>
                  <a:pt x="285" y="388"/>
                </a:lnTo>
                <a:lnTo>
                  <a:pt x="285" y="388"/>
                </a:lnTo>
                <a:lnTo>
                  <a:pt x="213" y="411"/>
                </a:lnTo>
                <a:lnTo>
                  <a:pt x="143" y="436"/>
                </a:lnTo>
                <a:lnTo>
                  <a:pt x="143" y="436"/>
                </a:lnTo>
                <a:lnTo>
                  <a:pt x="107" y="450"/>
                </a:lnTo>
                <a:lnTo>
                  <a:pt x="71" y="466"/>
                </a:lnTo>
                <a:lnTo>
                  <a:pt x="36" y="483"/>
                </a:lnTo>
                <a:lnTo>
                  <a:pt x="0" y="500"/>
                </a:lnTo>
                <a:lnTo>
                  <a:pt x="0" y="500"/>
                </a:lnTo>
                <a:lnTo>
                  <a:pt x="36" y="519"/>
                </a:lnTo>
                <a:lnTo>
                  <a:pt x="71" y="534"/>
                </a:lnTo>
                <a:lnTo>
                  <a:pt x="107" y="550"/>
                </a:lnTo>
                <a:lnTo>
                  <a:pt x="143" y="564"/>
                </a:lnTo>
                <a:lnTo>
                  <a:pt x="143" y="564"/>
                </a:lnTo>
                <a:lnTo>
                  <a:pt x="213" y="590"/>
                </a:lnTo>
                <a:lnTo>
                  <a:pt x="285" y="613"/>
                </a:lnTo>
                <a:lnTo>
                  <a:pt x="285" y="613"/>
                </a:lnTo>
                <a:lnTo>
                  <a:pt x="356" y="633"/>
                </a:lnTo>
                <a:lnTo>
                  <a:pt x="426" y="652"/>
                </a:lnTo>
                <a:lnTo>
                  <a:pt x="426" y="652"/>
                </a:lnTo>
                <a:lnTo>
                  <a:pt x="498" y="667"/>
                </a:lnTo>
                <a:lnTo>
                  <a:pt x="498" y="667"/>
                </a:lnTo>
                <a:lnTo>
                  <a:pt x="569" y="680"/>
                </a:lnTo>
                <a:lnTo>
                  <a:pt x="569" y="680"/>
                </a:lnTo>
                <a:lnTo>
                  <a:pt x="659" y="696"/>
                </a:lnTo>
                <a:lnTo>
                  <a:pt x="659" y="696"/>
                </a:lnTo>
                <a:lnTo>
                  <a:pt x="665" y="733"/>
                </a:lnTo>
                <a:lnTo>
                  <a:pt x="671" y="772"/>
                </a:lnTo>
                <a:lnTo>
                  <a:pt x="678" y="809"/>
                </a:lnTo>
                <a:lnTo>
                  <a:pt x="686" y="847"/>
                </a:lnTo>
                <a:lnTo>
                  <a:pt x="695" y="886"/>
                </a:lnTo>
                <a:lnTo>
                  <a:pt x="706" y="925"/>
                </a:lnTo>
                <a:lnTo>
                  <a:pt x="716" y="963"/>
                </a:lnTo>
                <a:lnTo>
                  <a:pt x="729" y="1002"/>
                </a:lnTo>
                <a:lnTo>
                  <a:pt x="2272" y="500"/>
                </a:lnTo>
                <a:close/>
              </a:path>
            </a:pathLst>
          </a:custGeom>
          <a:solidFill>
            <a:srgbClr val="8DC63F"/>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5" name="Freihandform 11">
            <a:extLst>
              <a:ext uri="{FF2B5EF4-FFF2-40B4-BE49-F238E27FC236}">
                <a16:creationId xmlns:a16="http://schemas.microsoft.com/office/drawing/2014/main" id="{D1B9C79B-5940-4B15-A964-6B4AD24866BE}"/>
              </a:ext>
            </a:extLst>
          </p:cNvPr>
          <p:cNvSpPr>
            <a:spLocks/>
          </p:cNvSpPr>
          <p:nvPr/>
        </p:nvSpPr>
        <p:spPr bwMode="auto">
          <a:xfrm>
            <a:off x="4156406" y="3124200"/>
            <a:ext cx="1939595" cy="1409559"/>
          </a:xfrm>
          <a:custGeom>
            <a:avLst/>
            <a:gdLst/>
            <a:ahLst/>
            <a:cxnLst>
              <a:cxn ang="0">
                <a:pos x="294" y="502"/>
              </a:cxn>
              <a:cxn ang="0">
                <a:pos x="294" y="502"/>
              </a:cxn>
              <a:cxn ang="0">
                <a:pos x="307" y="540"/>
              </a:cxn>
              <a:cxn ang="0">
                <a:pos x="320" y="578"/>
              </a:cxn>
              <a:cxn ang="0">
                <a:pos x="336" y="615"/>
              </a:cxn>
              <a:cxn ang="0">
                <a:pos x="350" y="652"/>
              </a:cxn>
              <a:cxn ang="0">
                <a:pos x="366" y="688"/>
              </a:cxn>
              <a:cxn ang="0">
                <a:pos x="383" y="722"/>
              </a:cxn>
              <a:cxn ang="0">
                <a:pos x="400" y="756"/>
              </a:cxn>
              <a:cxn ang="0">
                <a:pos x="417" y="791"/>
              </a:cxn>
              <a:cxn ang="0">
                <a:pos x="417" y="791"/>
              </a:cxn>
              <a:cxn ang="0">
                <a:pos x="353" y="856"/>
              </a:cxn>
              <a:cxn ang="0">
                <a:pos x="353" y="856"/>
              </a:cxn>
              <a:cxn ang="0">
                <a:pos x="304" y="909"/>
              </a:cxn>
              <a:cxn ang="0">
                <a:pos x="304" y="909"/>
              </a:cxn>
              <a:cxn ang="0">
                <a:pos x="256" y="963"/>
              </a:cxn>
              <a:cxn ang="0">
                <a:pos x="256" y="963"/>
              </a:cxn>
              <a:cxn ang="0">
                <a:pos x="208" y="1019"/>
              </a:cxn>
              <a:cxn ang="0">
                <a:pos x="163" y="1078"/>
              </a:cxn>
              <a:cxn ang="0">
                <a:pos x="163" y="1078"/>
              </a:cxn>
              <a:cxn ang="0">
                <a:pos x="118" y="1138"/>
              </a:cxn>
              <a:cxn ang="0">
                <a:pos x="77" y="1199"/>
              </a:cxn>
              <a:cxn ang="0">
                <a:pos x="77" y="1199"/>
              </a:cxn>
              <a:cxn ang="0">
                <a:pos x="57" y="1232"/>
              </a:cxn>
              <a:cxn ang="0">
                <a:pos x="37" y="1265"/>
              </a:cxn>
              <a:cxn ang="0">
                <a:pos x="17" y="1299"/>
              </a:cxn>
              <a:cxn ang="0">
                <a:pos x="0" y="1335"/>
              </a:cxn>
              <a:cxn ang="0">
                <a:pos x="0" y="1335"/>
              </a:cxn>
              <a:cxn ang="0">
                <a:pos x="38" y="1329"/>
              </a:cxn>
              <a:cxn ang="0">
                <a:pos x="77" y="1321"/>
              </a:cxn>
              <a:cxn ang="0">
                <a:pos x="115" y="1312"/>
              </a:cxn>
              <a:cxn ang="0">
                <a:pos x="151" y="1304"/>
              </a:cxn>
              <a:cxn ang="0">
                <a:pos x="151" y="1304"/>
              </a:cxn>
              <a:cxn ang="0">
                <a:pos x="224" y="1282"/>
              </a:cxn>
              <a:cxn ang="0">
                <a:pos x="296" y="1259"/>
              </a:cxn>
              <a:cxn ang="0">
                <a:pos x="296" y="1259"/>
              </a:cxn>
              <a:cxn ang="0">
                <a:pos x="364" y="1234"/>
              </a:cxn>
              <a:cxn ang="0">
                <a:pos x="433" y="1207"/>
              </a:cxn>
              <a:cxn ang="0">
                <a:pos x="433" y="1207"/>
              </a:cxn>
              <a:cxn ang="0">
                <a:pos x="499" y="1178"/>
              </a:cxn>
              <a:cxn ang="0">
                <a:pos x="499" y="1178"/>
              </a:cxn>
              <a:cxn ang="0">
                <a:pos x="564" y="1146"/>
              </a:cxn>
              <a:cxn ang="0">
                <a:pos x="564" y="1146"/>
              </a:cxn>
              <a:cxn ang="0">
                <a:pos x="646" y="1106"/>
              </a:cxn>
              <a:cxn ang="0">
                <a:pos x="646" y="1106"/>
              </a:cxn>
              <a:cxn ang="0">
                <a:pos x="673" y="1134"/>
              </a:cxn>
              <a:cxn ang="0">
                <a:pos x="700" y="1161"/>
              </a:cxn>
              <a:cxn ang="0">
                <a:pos x="729" y="1186"/>
              </a:cxn>
              <a:cxn ang="0">
                <a:pos x="757" y="1214"/>
              </a:cxn>
              <a:cxn ang="0">
                <a:pos x="788" y="1239"/>
              </a:cxn>
              <a:cxn ang="0">
                <a:pos x="819" y="1264"/>
              </a:cxn>
              <a:cxn ang="0">
                <a:pos x="850" y="1288"/>
              </a:cxn>
              <a:cxn ang="0">
                <a:pos x="883" y="1312"/>
              </a:cxn>
              <a:cxn ang="0">
                <a:pos x="1837" y="0"/>
              </a:cxn>
              <a:cxn ang="0">
                <a:pos x="294" y="502"/>
              </a:cxn>
            </a:cxnLst>
            <a:rect l="0" t="0" r="r" b="b"/>
            <a:pathLst>
              <a:path w="1837" h="1335">
                <a:moveTo>
                  <a:pt x="294" y="502"/>
                </a:moveTo>
                <a:lnTo>
                  <a:pt x="294" y="502"/>
                </a:lnTo>
                <a:lnTo>
                  <a:pt x="307" y="540"/>
                </a:lnTo>
                <a:lnTo>
                  <a:pt x="320" y="578"/>
                </a:lnTo>
                <a:lnTo>
                  <a:pt x="336" y="615"/>
                </a:lnTo>
                <a:lnTo>
                  <a:pt x="350" y="652"/>
                </a:lnTo>
                <a:lnTo>
                  <a:pt x="366" y="688"/>
                </a:lnTo>
                <a:lnTo>
                  <a:pt x="383" y="722"/>
                </a:lnTo>
                <a:lnTo>
                  <a:pt x="400" y="756"/>
                </a:lnTo>
                <a:lnTo>
                  <a:pt x="417" y="791"/>
                </a:lnTo>
                <a:lnTo>
                  <a:pt x="417" y="791"/>
                </a:lnTo>
                <a:lnTo>
                  <a:pt x="353" y="856"/>
                </a:lnTo>
                <a:lnTo>
                  <a:pt x="353" y="856"/>
                </a:lnTo>
                <a:lnTo>
                  <a:pt x="304" y="909"/>
                </a:lnTo>
                <a:lnTo>
                  <a:pt x="304" y="909"/>
                </a:lnTo>
                <a:lnTo>
                  <a:pt x="256" y="963"/>
                </a:lnTo>
                <a:lnTo>
                  <a:pt x="256" y="963"/>
                </a:lnTo>
                <a:lnTo>
                  <a:pt x="208" y="1019"/>
                </a:lnTo>
                <a:lnTo>
                  <a:pt x="163" y="1078"/>
                </a:lnTo>
                <a:lnTo>
                  <a:pt x="163" y="1078"/>
                </a:lnTo>
                <a:lnTo>
                  <a:pt x="118" y="1138"/>
                </a:lnTo>
                <a:lnTo>
                  <a:pt x="77" y="1199"/>
                </a:lnTo>
                <a:lnTo>
                  <a:pt x="77" y="1199"/>
                </a:lnTo>
                <a:lnTo>
                  <a:pt x="57" y="1232"/>
                </a:lnTo>
                <a:lnTo>
                  <a:pt x="37" y="1265"/>
                </a:lnTo>
                <a:lnTo>
                  <a:pt x="17" y="1299"/>
                </a:lnTo>
                <a:lnTo>
                  <a:pt x="0" y="1335"/>
                </a:lnTo>
                <a:lnTo>
                  <a:pt x="0" y="1335"/>
                </a:lnTo>
                <a:lnTo>
                  <a:pt x="38" y="1329"/>
                </a:lnTo>
                <a:lnTo>
                  <a:pt x="77" y="1321"/>
                </a:lnTo>
                <a:lnTo>
                  <a:pt x="115" y="1312"/>
                </a:lnTo>
                <a:lnTo>
                  <a:pt x="151" y="1304"/>
                </a:lnTo>
                <a:lnTo>
                  <a:pt x="151" y="1304"/>
                </a:lnTo>
                <a:lnTo>
                  <a:pt x="224" y="1282"/>
                </a:lnTo>
                <a:lnTo>
                  <a:pt x="296" y="1259"/>
                </a:lnTo>
                <a:lnTo>
                  <a:pt x="296" y="1259"/>
                </a:lnTo>
                <a:lnTo>
                  <a:pt x="364" y="1234"/>
                </a:lnTo>
                <a:lnTo>
                  <a:pt x="433" y="1207"/>
                </a:lnTo>
                <a:lnTo>
                  <a:pt x="433" y="1207"/>
                </a:lnTo>
                <a:lnTo>
                  <a:pt x="499" y="1178"/>
                </a:lnTo>
                <a:lnTo>
                  <a:pt x="499" y="1178"/>
                </a:lnTo>
                <a:lnTo>
                  <a:pt x="564" y="1146"/>
                </a:lnTo>
                <a:lnTo>
                  <a:pt x="564" y="1146"/>
                </a:lnTo>
                <a:lnTo>
                  <a:pt x="646" y="1106"/>
                </a:lnTo>
                <a:lnTo>
                  <a:pt x="646" y="1106"/>
                </a:lnTo>
                <a:lnTo>
                  <a:pt x="673" y="1134"/>
                </a:lnTo>
                <a:lnTo>
                  <a:pt x="700" y="1161"/>
                </a:lnTo>
                <a:lnTo>
                  <a:pt x="729" y="1186"/>
                </a:lnTo>
                <a:lnTo>
                  <a:pt x="757" y="1214"/>
                </a:lnTo>
                <a:lnTo>
                  <a:pt x="788" y="1239"/>
                </a:lnTo>
                <a:lnTo>
                  <a:pt x="819" y="1264"/>
                </a:lnTo>
                <a:lnTo>
                  <a:pt x="850" y="1288"/>
                </a:lnTo>
                <a:lnTo>
                  <a:pt x="883" y="1312"/>
                </a:lnTo>
                <a:lnTo>
                  <a:pt x="1837" y="0"/>
                </a:lnTo>
                <a:lnTo>
                  <a:pt x="294" y="502"/>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6" name="Freihandform 12">
            <a:extLst>
              <a:ext uri="{FF2B5EF4-FFF2-40B4-BE49-F238E27FC236}">
                <a16:creationId xmlns:a16="http://schemas.microsoft.com/office/drawing/2014/main" id="{CCAFE2AA-C234-4842-A403-D38F62089AC7}"/>
              </a:ext>
            </a:extLst>
          </p:cNvPr>
          <p:cNvSpPr>
            <a:spLocks/>
          </p:cNvSpPr>
          <p:nvPr/>
        </p:nvSpPr>
        <p:spPr bwMode="auto">
          <a:xfrm>
            <a:off x="5088720" y="3124200"/>
            <a:ext cx="1007280" cy="2280634"/>
          </a:xfrm>
          <a:custGeom>
            <a:avLst/>
            <a:gdLst/>
            <a:ahLst/>
            <a:cxnLst>
              <a:cxn ang="0">
                <a:pos x="954" y="0"/>
              </a:cxn>
              <a:cxn ang="0">
                <a:pos x="0" y="1312"/>
              </a:cxn>
              <a:cxn ang="0">
                <a:pos x="0" y="1312"/>
              </a:cxn>
              <a:cxn ang="0">
                <a:pos x="33" y="1337"/>
              </a:cxn>
              <a:cxn ang="0">
                <a:pos x="68" y="1359"/>
              </a:cxn>
              <a:cxn ang="0">
                <a:pos x="100" y="1381"/>
              </a:cxn>
              <a:cxn ang="0">
                <a:pos x="133" y="1401"/>
              </a:cxn>
              <a:cxn ang="0">
                <a:pos x="168" y="1421"/>
              </a:cxn>
              <a:cxn ang="0">
                <a:pos x="202" y="1440"/>
              </a:cxn>
              <a:cxn ang="0">
                <a:pos x="236" y="1457"/>
              </a:cxn>
              <a:cxn ang="0">
                <a:pos x="271" y="1474"/>
              </a:cxn>
              <a:cxn ang="0">
                <a:pos x="271" y="1474"/>
              </a:cxn>
              <a:cxn ang="0">
                <a:pos x="256" y="1565"/>
              </a:cxn>
              <a:cxn ang="0">
                <a:pos x="256" y="1565"/>
              </a:cxn>
              <a:cxn ang="0">
                <a:pos x="248" y="1637"/>
              </a:cxn>
              <a:cxn ang="0">
                <a:pos x="248" y="1637"/>
              </a:cxn>
              <a:cxn ang="0">
                <a:pos x="241" y="1708"/>
              </a:cxn>
              <a:cxn ang="0">
                <a:pos x="241" y="1708"/>
              </a:cxn>
              <a:cxn ang="0">
                <a:pos x="236" y="1781"/>
              </a:cxn>
              <a:cxn ang="0">
                <a:pos x="233" y="1856"/>
              </a:cxn>
              <a:cxn ang="0">
                <a:pos x="233" y="1856"/>
              </a:cxn>
              <a:cxn ang="0">
                <a:pos x="233" y="1930"/>
              </a:cxn>
              <a:cxn ang="0">
                <a:pos x="235" y="2006"/>
              </a:cxn>
              <a:cxn ang="0">
                <a:pos x="235" y="2006"/>
              </a:cxn>
              <a:cxn ang="0">
                <a:pos x="238" y="2044"/>
              </a:cxn>
              <a:cxn ang="0">
                <a:pos x="241" y="2081"/>
              </a:cxn>
              <a:cxn ang="0">
                <a:pos x="246" y="2121"/>
              </a:cxn>
              <a:cxn ang="0">
                <a:pos x="252" y="2160"/>
              </a:cxn>
              <a:cxn ang="0">
                <a:pos x="252" y="2160"/>
              </a:cxn>
              <a:cxn ang="0">
                <a:pos x="281" y="2131"/>
              </a:cxn>
              <a:cxn ang="0">
                <a:pos x="308" y="2103"/>
              </a:cxn>
              <a:cxn ang="0">
                <a:pos x="332" y="2074"/>
              </a:cxn>
              <a:cxn ang="0">
                <a:pos x="356" y="2046"/>
              </a:cxn>
              <a:cxn ang="0">
                <a:pos x="356" y="2046"/>
              </a:cxn>
              <a:cxn ang="0">
                <a:pos x="404" y="1986"/>
              </a:cxn>
              <a:cxn ang="0">
                <a:pos x="446" y="1926"/>
              </a:cxn>
              <a:cxn ang="0">
                <a:pos x="446" y="1926"/>
              </a:cxn>
              <a:cxn ang="0">
                <a:pos x="488" y="1864"/>
              </a:cxn>
              <a:cxn ang="0">
                <a:pos x="526" y="1801"/>
              </a:cxn>
              <a:cxn ang="0">
                <a:pos x="526" y="1801"/>
              </a:cxn>
              <a:cxn ang="0">
                <a:pos x="564" y="1740"/>
              </a:cxn>
              <a:cxn ang="0">
                <a:pos x="564" y="1740"/>
              </a:cxn>
              <a:cxn ang="0">
                <a:pos x="599" y="1675"/>
              </a:cxn>
              <a:cxn ang="0">
                <a:pos x="599" y="1675"/>
              </a:cxn>
              <a:cxn ang="0">
                <a:pos x="641" y="1594"/>
              </a:cxn>
              <a:cxn ang="0">
                <a:pos x="641" y="1594"/>
              </a:cxn>
              <a:cxn ang="0">
                <a:pos x="678" y="1601"/>
              </a:cxn>
              <a:cxn ang="0">
                <a:pos x="717" y="1607"/>
              </a:cxn>
              <a:cxn ang="0">
                <a:pos x="755" y="1611"/>
              </a:cxn>
              <a:cxn ang="0">
                <a:pos x="794" y="1615"/>
              </a:cxn>
              <a:cxn ang="0">
                <a:pos x="834" y="1618"/>
              </a:cxn>
              <a:cxn ang="0">
                <a:pos x="874" y="1621"/>
              </a:cxn>
              <a:cxn ang="0">
                <a:pos x="914" y="1623"/>
              </a:cxn>
              <a:cxn ang="0">
                <a:pos x="954" y="1623"/>
              </a:cxn>
              <a:cxn ang="0">
                <a:pos x="954" y="0"/>
              </a:cxn>
            </a:cxnLst>
            <a:rect l="0" t="0" r="r" b="b"/>
            <a:pathLst>
              <a:path w="954" h="2160">
                <a:moveTo>
                  <a:pt x="954" y="0"/>
                </a:moveTo>
                <a:lnTo>
                  <a:pt x="0" y="1312"/>
                </a:lnTo>
                <a:lnTo>
                  <a:pt x="0" y="1312"/>
                </a:lnTo>
                <a:lnTo>
                  <a:pt x="33" y="1337"/>
                </a:lnTo>
                <a:lnTo>
                  <a:pt x="68" y="1359"/>
                </a:lnTo>
                <a:lnTo>
                  <a:pt x="100" y="1381"/>
                </a:lnTo>
                <a:lnTo>
                  <a:pt x="133" y="1401"/>
                </a:lnTo>
                <a:lnTo>
                  <a:pt x="168" y="1421"/>
                </a:lnTo>
                <a:lnTo>
                  <a:pt x="202" y="1440"/>
                </a:lnTo>
                <a:lnTo>
                  <a:pt x="236" y="1457"/>
                </a:lnTo>
                <a:lnTo>
                  <a:pt x="271" y="1474"/>
                </a:lnTo>
                <a:lnTo>
                  <a:pt x="271" y="1474"/>
                </a:lnTo>
                <a:lnTo>
                  <a:pt x="256" y="1565"/>
                </a:lnTo>
                <a:lnTo>
                  <a:pt x="256" y="1565"/>
                </a:lnTo>
                <a:lnTo>
                  <a:pt x="248" y="1637"/>
                </a:lnTo>
                <a:lnTo>
                  <a:pt x="248" y="1637"/>
                </a:lnTo>
                <a:lnTo>
                  <a:pt x="241" y="1708"/>
                </a:lnTo>
                <a:lnTo>
                  <a:pt x="241" y="1708"/>
                </a:lnTo>
                <a:lnTo>
                  <a:pt x="236" y="1781"/>
                </a:lnTo>
                <a:lnTo>
                  <a:pt x="233" y="1856"/>
                </a:lnTo>
                <a:lnTo>
                  <a:pt x="233" y="1856"/>
                </a:lnTo>
                <a:lnTo>
                  <a:pt x="233" y="1930"/>
                </a:lnTo>
                <a:lnTo>
                  <a:pt x="235" y="2006"/>
                </a:lnTo>
                <a:lnTo>
                  <a:pt x="235" y="2006"/>
                </a:lnTo>
                <a:lnTo>
                  <a:pt x="238" y="2044"/>
                </a:lnTo>
                <a:lnTo>
                  <a:pt x="241" y="2081"/>
                </a:lnTo>
                <a:lnTo>
                  <a:pt x="246" y="2121"/>
                </a:lnTo>
                <a:lnTo>
                  <a:pt x="252" y="2160"/>
                </a:lnTo>
                <a:lnTo>
                  <a:pt x="252" y="2160"/>
                </a:lnTo>
                <a:lnTo>
                  <a:pt x="281" y="2131"/>
                </a:lnTo>
                <a:lnTo>
                  <a:pt x="308" y="2103"/>
                </a:lnTo>
                <a:lnTo>
                  <a:pt x="332" y="2074"/>
                </a:lnTo>
                <a:lnTo>
                  <a:pt x="356" y="2046"/>
                </a:lnTo>
                <a:lnTo>
                  <a:pt x="356" y="2046"/>
                </a:lnTo>
                <a:lnTo>
                  <a:pt x="404" y="1986"/>
                </a:lnTo>
                <a:lnTo>
                  <a:pt x="446" y="1926"/>
                </a:lnTo>
                <a:lnTo>
                  <a:pt x="446" y="1926"/>
                </a:lnTo>
                <a:lnTo>
                  <a:pt x="488" y="1864"/>
                </a:lnTo>
                <a:lnTo>
                  <a:pt x="526" y="1801"/>
                </a:lnTo>
                <a:lnTo>
                  <a:pt x="526" y="1801"/>
                </a:lnTo>
                <a:lnTo>
                  <a:pt x="564" y="1740"/>
                </a:lnTo>
                <a:lnTo>
                  <a:pt x="564" y="1740"/>
                </a:lnTo>
                <a:lnTo>
                  <a:pt x="599" y="1675"/>
                </a:lnTo>
                <a:lnTo>
                  <a:pt x="599" y="1675"/>
                </a:lnTo>
                <a:lnTo>
                  <a:pt x="641" y="1594"/>
                </a:lnTo>
                <a:lnTo>
                  <a:pt x="641" y="1594"/>
                </a:lnTo>
                <a:lnTo>
                  <a:pt x="678" y="1601"/>
                </a:lnTo>
                <a:lnTo>
                  <a:pt x="717" y="1607"/>
                </a:lnTo>
                <a:lnTo>
                  <a:pt x="755" y="1611"/>
                </a:lnTo>
                <a:lnTo>
                  <a:pt x="794" y="1615"/>
                </a:lnTo>
                <a:lnTo>
                  <a:pt x="834" y="1618"/>
                </a:lnTo>
                <a:lnTo>
                  <a:pt x="874" y="1621"/>
                </a:lnTo>
                <a:lnTo>
                  <a:pt x="914" y="1623"/>
                </a:lnTo>
                <a:lnTo>
                  <a:pt x="954" y="1623"/>
                </a:lnTo>
                <a:lnTo>
                  <a:pt x="954" y="0"/>
                </a:lnTo>
                <a:close/>
              </a:path>
            </a:pathLst>
          </a:custGeom>
          <a:solidFill>
            <a:srgbClr val="9499FE"/>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7" name="Freihandform 13">
            <a:extLst>
              <a:ext uri="{FF2B5EF4-FFF2-40B4-BE49-F238E27FC236}">
                <a16:creationId xmlns:a16="http://schemas.microsoft.com/office/drawing/2014/main" id="{564B2B2F-3830-467F-BD13-B0D68587C220}"/>
              </a:ext>
            </a:extLst>
          </p:cNvPr>
          <p:cNvSpPr>
            <a:spLocks/>
          </p:cNvSpPr>
          <p:nvPr/>
        </p:nvSpPr>
        <p:spPr bwMode="auto">
          <a:xfrm>
            <a:off x="6096000" y="3124200"/>
            <a:ext cx="1007280" cy="2280634"/>
          </a:xfrm>
          <a:custGeom>
            <a:avLst/>
            <a:gdLst/>
            <a:ahLst/>
            <a:cxnLst>
              <a:cxn ang="0">
                <a:pos x="713" y="1708"/>
              </a:cxn>
              <a:cxn ang="0">
                <a:pos x="713" y="1708"/>
              </a:cxn>
              <a:cxn ang="0">
                <a:pos x="706" y="1637"/>
              </a:cxn>
              <a:cxn ang="0">
                <a:pos x="706" y="1637"/>
              </a:cxn>
              <a:cxn ang="0">
                <a:pos x="698" y="1564"/>
              </a:cxn>
              <a:cxn ang="0">
                <a:pos x="698" y="1564"/>
              </a:cxn>
              <a:cxn ang="0">
                <a:pos x="683" y="1474"/>
              </a:cxn>
              <a:cxn ang="0">
                <a:pos x="683" y="1474"/>
              </a:cxn>
              <a:cxn ang="0">
                <a:pos x="718" y="1457"/>
              </a:cxn>
              <a:cxn ang="0">
                <a:pos x="752" y="1440"/>
              </a:cxn>
              <a:cxn ang="0">
                <a:pos x="786" y="1421"/>
              </a:cxn>
              <a:cxn ang="0">
                <a:pos x="821" y="1401"/>
              </a:cxn>
              <a:cxn ang="0">
                <a:pos x="854" y="1381"/>
              </a:cxn>
              <a:cxn ang="0">
                <a:pos x="888" y="1359"/>
              </a:cxn>
              <a:cxn ang="0">
                <a:pos x="921" y="1337"/>
              </a:cxn>
              <a:cxn ang="0">
                <a:pos x="954" y="1312"/>
              </a:cxn>
              <a:cxn ang="0">
                <a:pos x="0" y="0"/>
              </a:cxn>
              <a:cxn ang="0">
                <a:pos x="0" y="1623"/>
              </a:cxn>
              <a:cxn ang="0">
                <a:pos x="0" y="1623"/>
              </a:cxn>
              <a:cxn ang="0">
                <a:pos x="40" y="1623"/>
              </a:cxn>
              <a:cxn ang="0">
                <a:pos x="82" y="1621"/>
              </a:cxn>
              <a:cxn ang="0">
                <a:pos x="120" y="1618"/>
              </a:cxn>
              <a:cxn ang="0">
                <a:pos x="160" y="1615"/>
              </a:cxn>
              <a:cxn ang="0">
                <a:pos x="199" y="1611"/>
              </a:cxn>
              <a:cxn ang="0">
                <a:pos x="237" y="1607"/>
              </a:cxn>
              <a:cxn ang="0">
                <a:pos x="276" y="1601"/>
              </a:cxn>
              <a:cxn ang="0">
                <a:pos x="313" y="1594"/>
              </a:cxn>
              <a:cxn ang="0">
                <a:pos x="313" y="1594"/>
              </a:cxn>
              <a:cxn ang="0">
                <a:pos x="355" y="1675"/>
              </a:cxn>
              <a:cxn ang="0">
                <a:pos x="355" y="1675"/>
              </a:cxn>
              <a:cxn ang="0">
                <a:pos x="390" y="1740"/>
              </a:cxn>
              <a:cxn ang="0">
                <a:pos x="390" y="1740"/>
              </a:cxn>
              <a:cxn ang="0">
                <a:pos x="428" y="1801"/>
              </a:cxn>
              <a:cxn ang="0">
                <a:pos x="428" y="1801"/>
              </a:cxn>
              <a:cxn ang="0">
                <a:pos x="466" y="1864"/>
              </a:cxn>
              <a:cxn ang="0">
                <a:pos x="508" y="1926"/>
              </a:cxn>
              <a:cxn ang="0">
                <a:pos x="508" y="1926"/>
              </a:cxn>
              <a:cxn ang="0">
                <a:pos x="550" y="1986"/>
              </a:cxn>
              <a:cxn ang="0">
                <a:pos x="598" y="2046"/>
              </a:cxn>
              <a:cxn ang="0">
                <a:pos x="598" y="2046"/>
              </a:cxn>
              <a:cxn ang="0">
                <a:pos x="622" y="2074"/>
              </a:cxn>
              <a:cxn ang="0">
                <a:pos x="648" y="2103"/>
              </a:cxn>
              <a:cxn ang="0">
                <a:pos x="673" y="2131"/>
              </a:cxn>
              <a:cxn ang="0">
                <a:pos x="702" y="2160"/>
              </a:cxn>
              <a:cxn ang="0">
                <a:pos x="702" y="2160"/>
              </a:cxn>
              <a:cxn ang="0">
                <a:pos x="708" y="2121"/>
              </a:cxn>
              <a:cxn ang="0">
                <a:pos x="713" y="2081"/>
              </a:cxn>
              <a:cxn ang="0">
                <a:pos x="716" y="2044"/>
              </a:cxn>
              <a:cxn ang="0">
                <a:pos x="719" y="2006"/>
              </a:cxn>
              <a:cxn ang="0">
                <a:pos x="719" y="2006"/>
              </a:cxn>
              <a:cxn ang="0">
                <a:pos x="722" y="1930"/>
              </a:cxn>
              <a:cxn ang="0">
                <a:pos x="721" y="1856"/>
              </a:cxn>
              <a:cxn ang="0">
                <a:pos x="721" y="1856"/>
              </a:cxn>
              <a:cxn ang="0">
                <a:pos x="719" y="1781"/>
              </a:cxn>
              <a:cxn ang="0">
                <a:pos x="713" y="1708"/>
              </a:cxn>
              <a:cxn ang="0">
                <a:pos x="713" y="1708"/>
              </a:cxn>
            </a:cxnLst>
            <a:rect l="0" t="0" r="r" b="b"/>
            <a:pathLst>
              <a:path w="954" h="2160">
                <a:moveTo>
                  <a:pt x="713" y="1708"/>
                </a:moveTo>
                <a:lnTo>
                  <a:pt x="713" y="1708"/>
                </a:lnTo>
                <a:lnTo>
                  <a:pt x="706" y="1637"/>
                </a:lnTo>
                <a:lnTo>
                  <a:pt x="706" y="1637"/>
                </a:lnTo>
                <a:lnTo>
                  <a:pt x="698" y="1564"/>
                </a:lnTo>
                <a:lnTo>
                  <a:pt x="698" y="1564"/>
                </a:lnTo>
                <a:lnTo>
                  <a:pt x="683" y="1474"/>
                </a:lnTo>
                <a:lnTo>
                  <a:pt x="683" y="1474"/>
                </a:lnTo>
                <a:lnTo>
                  <a:pt x="718" y="1457"/>
                </a:lnTo>
                <a:lnTo>
                  <a:pt x="752" y="1440"/>
                </a:lnTo>
                <a:lnTo>
                  <a:pt x="786" y="1421"/>
                </a:lnTo>
                <a:lnTo>
                  <a:pt x="821" y="1401"/>
                </a:lnTo>
                <a:lnTo>
                  <a:pt x="854" y="1381"/>
                </a:lnTo>
                <a:lnTo>
                  <a:pt x="888" y="1359"/>
                </a:lnTo>
                <a:lnTo>
                  <a:pt x="921" y="1337"/>
                </a:lnTo>
                <a:lnTo>
                  <a:pt x="954" y="1312"/>
                </a:lnTo>
                <a:lnTo>
                  <a:pt x="0" y="0"/>
                </a:lnTo>
                <a:lnTo>
                  <a:pt x="0" y="1623"/>
                </a:lnTo>
                <a:lnTo>
                  <a:pt x="0" y="1623"/>
                </a:lnTo>
                <a:lnTo>
                  <a:pt x="40" y="1623"/>
                </a:lnTo>
                <a:lnTo>
                  <a:pt x="82" y="1621"/>
                </a:lnTo>
                <a:lnTo>
                  <a:pt x="120" y="1618"/>
                </a:lnTo>
                <a:lnTo>
                  <a:pt x="160" y="1615"/>
                </a:lnTo>
                <a:lnTo>
                  <a:pt x="199" y="1611"/>
                </a:lnTo>
                <a:lnTo>
                  <a:pt x="237" y="1607"/>
                </a:lnTo>
                <a:lnTo>
                  <a:pt x="276" y="1601"/>
                </a:lnTo>
                <a:lnTo>
                  <a:pt x="313" y="1594"/>
                </a:lnTo>
                <a:lnTo>
                  <a:pt x="313" y="1594"/>
                </a:lnTo>
                <a:lnTo>
                  <a:pt x="355" y="1675"/>
                </a:lnTo>
                <a:lnTo>
                  <a:pt x="355" y="1675"/>
                </a:lnTo>
                <a:lnTo>
                  <a:pt x="390" y="1740"/>
                </a:lnTo>
                <a:lnTo>
                  <a:pt x="390" y="1740"/>
                </a:lnTo>
                <a:lnTo>
                  <a:pt x="428" y="1801"/>
                </a:lnTo>
                <a:lnTo>
                  <a:pt x="428" y="1801"/>
                </a:lnTo>
                <a:lnTo>
                  <a:pt x="466" y="1864"/>
                </a:lnTo>
                <a:lnTo>
                  <a:pt x="508" y="1926"/>
                </a:lnTo>
                <a:lnTo>
                  <a:pt x="508" y="1926"/>
                </a:lnTo>
                <a:lnTo>
                  <a:pt x="550" y="1986"/>
                </a:lnTo>
                <a:lnTo>
                  <a:pt x="598" y="2046"/>
                </a:lnTo>
                <a:lnTo>
                  <a:pt x="598" y="2046"/>
                </a:lnTo>
                <a:lnTo>
                  <a:pt x="622" y="2074"/>
                </a:lnTo>
                <a:lnTo>
                  <a:pt x="648" y="2103"/>
                </a:lnTo>
                <a:lnTo>
                  <a:pt x="673" y="2131"/>
                </a:lnTo>
                <a:lnTo>
                  <a:pt x="702" y="2160"/>
                </a:lnTo>
                <a:lnTo>
                  <a:pt x="702" y="2160"/>
                </a:lnTo>
                <a:lnTo>
                  <a:pt x="708" y="2121"/>
                </a:lnTo>
                <a:lnTo>
                  <a:pt x="713" y="2081"/>
                </a:lnTo>
                <a:lnTo>
                  <a:pt x="716" y="2044"/>
                </a:lnTo>
                <a:lnTo>
                  <a:pt x="719" y="2006"/>
                </a:lnTo>
                <a:lnTo>
                  <a:pt x="719" y="2006"/>
                </a:lnTo>
                <a:lnTo>
                  <a:pt x="722" y="1930"/>
                </a:lnTo>
                <a:lnTo>
                  <a:pt x="721" y="1856"/>
                </a:lnTo>
                <a:lnTo>
                  <a:pt x="721" y="1856"/>
                </a:lnTo>
                <a:lnTo>
                  <a:pt x="719" y="1781"/>
                </a:lnTo>
                <a:lnTo>
                  <a:pt x="713" y="1708"/>
                </a:lnTo>
                <a:lnTo>
                  <a:pt x="713" y="1708"/>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18" name="Freihandform 14">
            <a:extLst>
              <a:ext uri="{FF2B5EF4-FFF2-40B4-BE49-F238E27FC236}">
                <a16:creationId xmlns:a16="http://schemas.microsoft.com/office/drawing/2014/main" id="{DAB76C76-BF06-4541-BF64-C7309216854B}"/>
              </a:ext>
            </a:extLst>
          </p:cNvPr>
          <p:cNvSpPr>
            <a:spLocks/>
          </p:cNvSpPr>
          <p:nvPr/>
        </p:nvSpPr>
        <p:spPr bwMode="auto">
          <a:xfrm>
            <a:off x="6096000" y="3124200"/>
            <a:ext cx="1939595" cy="1409559"/>
          </a:xfrm>
          <a:custGeom>
            <a:avLst/>
            <a:gdLst/>
            <a:ahLst/>
            <a:cxnLst>
              <a:cxn ang="0">
                <a:pos x="1760" y="1199"/>
              </a:cxn>
              <a:cxn ang="0">
                <a:pos x="1760" y="1199"/>
              </a:cxn>
              <a:cxn ang="0">
                <a:pos x="1719" y="1138"/>
              </a:cxn>
              <a:cxn ang="0">
                <a:pos x="1674" y="1078"/>
              </a:cxn>
              <a:cxn ang="0">
                <a:pos x="1674" y="1078"/>
              </a:cxn>
              <a:cxn ang="0">
                <a:pos x="1629" y="1019"/>
              </a:cxn>
              <a:cxn ang="0">
                <a:pos x="1581" y="963"/>
              </a:cxn>
              <a:cxn ang="0">
                <a:pos x="1581" y="963"/>
              </a:cxn>
              <a:cxn ang="0">
                <a:pos x="1534" y="909"/>
              </a:cxn>
              <a:cxn ang="0">
                <a:pos x="1534" y="909"/>
              </a:cxn>
              <a:cxn ang="0">
                <a:pos x="1484" y="856"/>
              </a:cxn>
              <a:cxn ang="0">
                <a:pos x="1484" y="856"/>
              </a:cxn>
              <a:cxn ang="0">
                <a:pos x="1420" y="791"/>
              </a:cxn>
              <a:cxn ang="0">
                <a:pos x="1420" y="791"/>
              </a:cxn>
              <a:cxn ang="0">
                <a:pos x="1438" y="756"/>
              </a:cxn>
              <a:cxn ang="0">
                <a:pos x="1456" y="722"/>
              </a:cxn>
              <a:cxn ang="0">
                <a:pos x="1471" y="688"/>
              </a:cxn>
              <a:cxn ang="0">
                <a:pos x="1487" y="652"/>
              </a:cxn>
              <a:cxn ang="0">
                <a:pos x="1503" y="615"/>
              </a:cxn>
              <a:cxn ang="0">
                <a:pos x="1517" y="578"/>
              </a:cxn>
              <a:cxn ang="0">
                <a:pos x="1530" y="540"/>
              </a:cxn>
              <a:cxn ang="0">
                <a:pos x="1543" y="502"/>
              </a:cxn>
              <a:cxn ang="0">
                <a:pos x="0" y="0"/>
              </a:cxn>
              <a:cxn ang="0">
                <a:pos x="954" y="1312"/>
              </a:cxn>
              <a:cxn ang="0">
                <a:pos x="954" y="1312"/>
              </a:cxn>
              <a:cxn ang="0">
                <a:pos x="987" y="1288"/>
              </a:cxn>
              <a:cxn ang="0">
                <a:pos x="1018" y="1264"/>
              </a:cxn>
              <a:cxn ang="0">
                <a:pos x="1049" y="1239"/>
              </a:cxn>
              <a:cxn ang="0">
                <a:pos x="1080" y="1214"/>
              </a:cxn>
              <a:cxn ang="0">
                <a:pos x="1108" y="1186"/>
              </a:cxn>
              <a:cxn ang="0">
                <a:pos x="1137" y="1161"/>
              </a:cxn>
              <a:cxn ang="0">
                <a:pos x="1164" y="1134"/>
              </a:cxn>
              <a:cxn ang="0">
                <a:pos x="1191" y="1106"/>
              </a:cxn>
              <a:cxn ang="0">
                <a:pos x="1191" y="1106"/>
              </a:cxn>
              <a:cxn ang="0">
                <a:pos x="1273" y="1146"/>
              </a:cxn>
              <a:cxn ang="0">
                <a:pos x="1273" y="1146"/>
              </a:cxn>
              <a:cxn ang="0">
                <a:pos x="1338" y="1178"/>
              </a:cxn>
              <a:cxn ang="0">
                <a:pos x="1338" y="1178"/>
              </a:cxn>
              <a:cxn ang="0">
                <a:pos x="1404" y="1207"/>
              </a:cxn>
              <a:cxn ang="0">
                <a:pos x="1404" y="1207"/>
              </a:cxn>
              <a:cxn ang="0">
                <a:pos x="1473" y="1234"/>
              </a:cxn>
              <a:cxn ang="0">
                <a:pos x="1541" y="1259"/>
              </a:cxn>
              <a:cxn ang="0">
                <a:pos x="1541" y="1259"/>
              </a:cxn>
              <a:cxn ang="0">
                <a:pos x="1613" y="1282"/>
              </a:cxn>
              <a:cxn ang="0">
                <a:pos x="1686" y="1304"/>
              </a:cxn>
              <a:cxn ang="0">
                <a:pos x="1686" y="1304"/>
              </a:cxn>
              <a:cxn ang="0">
                <a:pos x="1723" y="1312"/>
              </a:cxn>
              <a:cxn ang="0">
                <a:pos x="1760" y="1321"/>
              </a:cxn>
              <a:cxn ang="0">
                <a:pos x="1799" y="1329"/>
              </a:cxn>
              <a:cxn ang="0">
                <a:pos x="1837" y="1335"/>
              </a:cxn>
              <a:cxn ang="0">
                <a:pos x="1837" y="1335"/>
              </a:cxn>
              <a:cxn ang="0">
                <a:pos x="1820" y="1299"/>
              </a:cxn>
              <a:cxn ang="0">
                <a:pos x="1800" y="1265"/>
              </a:cxn>
              <a:cxn ang="0">
                <a:pos x="1782" y="1232"/>
              </a:cxn>
              <a:cxn ang="0">
                <a:pos x="1760" y="1199"/>
              </a:cxn>
              <a:cxn ang="0">
                <a:pos x="1760" y="1199"/>
              </a:cxn>
            </a:cxnLst>
            <a:rect l="0" t="0" r="r" b="b"/>
            <a:pathLst>
              <a:path w="1837" h="1335">
                <a:moveTo>
                  <a:pt x="1760" y="1199"/>
                </a:moveTo>
                <a:lnTo>
                  <a:pt x="1760" y="1199"/>
                </a:lnTo>
                <a:lnTo>
                  <a:pt x="1719" y="1138"/>
                </a:lnTo>
                <a:lnTo>
                  <a:pt x="1674" y="1078"/>
                </a:lnTo>
                <a:lnTo>
                  <a:pt x="1674" y="1078"/>
                </a:lnTo>
                <a:lnTo>
                  <a:pt x="1629" y="1019"/>
                </a:lnTo>
                <a:lnTo>
                  <a:pt x="1581" y="963"/>
                </a:lnTo>
                <a:lnTo>
                  <a:pt x="1581" y="963"/>
                </a:lnTo>
                <a:lnTo>
                  <a:pt x="1534" y="909"/>
                </a:lnTo>
                <a:lnTo>
                  <a:pt x="1534" y="909"/>
                </a:lnTo>
                <a:lnTo>
                  <a:pt x="1484" y="856"/>
                </a:lnTo>
                <a:lnTo>
                  <a:pt x="1484" y="856"/>
                </a:lnTo>
                <a:lnTo>
                  <a:pt x="1420" y="791"/>
                </a:lnTo>
                <a:lnTo>
                  <a:pt x="1420" y="791"/>
                </a:lnTo>
                <a:lnTo>
                  <a:pt x="1438" y="756"/>
                </a:lnTo>
                <a:lnTo>
                  <a:pt x="1456" y="722"/>
                </a:lnTo>
                <a:lnTo>
                  <a:pt x="1471" y="688"/>
                </a:lnTo>
                <a:lnTo>
                  <a:pt x="1487" y="652"/>
                </a:lnTo>
                <a:lnTo>
                  <a:pt x="1503" y="615"/>
                </a:lnTo>
                <a:lnTo>
                  <a:pt x="1517" y="578"/>
                </a:lnTo>
                <a:lnTo>
                  <a:pt x="1530" y="540"/>
                </a:lnTo>
                <a:lnTo>
                  <a:pt x="1543" y="502"/>
                </a:lnTo>
                <a:lnTo>
                  <a:pt x="0" y="0"/>
                </a:lnTo>
                <a:lnTo>
                  <a:pt x="954" y="1312"/>
                </a:lnTo>
                <a:lnTo>
                  <a:pt x="954" y="1312"/>
                </a:lnTo>
                <a:lnTo>
                  <a:pt x="987" y="1288"/>
                </a:lnTo>
                <a:lnTo>
                  <a:pt x="1018" y="1264"/>
                </a:lnTo>
                <a:lnTo>
                  <a:pt x="1049" y="1239"/>
                </a:lnTo>
                <a:lnTo>
                  <a:pt x="1080" y="1214"/>
                </a:lnTo>
                <a:lnTo>
                  <a:pt x="1108" y="1186"/>
                </a:lnTo>
                <a:lnTo>
                  <a:pt x="1137" y="1161"/>
                </a:lnTo>
                <a:lnTo>
                  <a:pt x="1164" y="1134"/>
                </a:lnTo>
                <a:lnTo>
                  <a:pt x="1191" y="1106"/>
                </a:lnTo>
                <a:lnTo>
                  <a:pt x="1191" y="1106"/>
                </a:lnTo>
                <a:lnTo>
                  <a:pt x="1273" y="1146"/>
                </a:lnTo>
                <a:lnTo>
                  <a:pt x="1273" y="1146"/>
                </a:lnTo>
                <a:lnTo>
                  <a:pt x="1338" y="1178"/>
                </a:lnTo>
                <a:lnTo>
                  <a:pt x="1338" y="1178"/>
                </a:lnTo>
                <a:lnTo>
                  <a:pt x="1404" y="1207"/>
                </a:lnTo>
                <a:lnTo>
                  <a:pt x="1404" y="1207"/>
                </a:lnTo>
                <a:lnTo>
                  <a:pt x="1473" y="1234"/>
                </a:lnTo>
                <a:lnTo>
                  <a:pt x="1541" y="1259"/>
                </a:lnTo>
                <a:lnTo>
                  <a:pt x="1541" y="1259"/>
                </a:lnTo>
                <a:lnTo>
                  <a:pt x="1613" y="1282"/>
                </a:lnTo>
                <a:lnTo>
                  <a:pt x="1686" y="1304"/>
                </a:lnTo>
                <a:lnTo>
                  <a:pt x="1686" y="1304"/>
                </a:lnTo>
                <a:lnTo>
                  <a:pt x="1723" y="1312"/>
                </a:lnTo>
                <a:lnTo>
                  <a:pt x="1760" y="1321"/>
                </a:lnTo>
                <a:lnTo>
                  <a:pt x="1799" y="1329"/>
                </a:lnTo>
                <a:lnTo>
                  <a:pt x="1837" y="1335"/>
                </a:lnTo>
                <a:lnTo>
                  <a:pt x="1837" y="1335"/>
                </a:lnTo>
                <a:lnTo>
                  <a:pt x="1820" y="1299"/>
                </a:lnTo>
                <a:lnTo>
                  <a:pt x="1800" y="1265"/>
                </a:lnTo>
                <a:lnTo>
                  <a:pt x="1782" y="1232"/>
                </a:lnTo>
                <a:lnTo>
                  <a:pt x="1760" y="1199"/>
                </a:lnTo>
                <a:lnTo>
                  <a:pt x="1760" y="1199"/>
                </a:lnTo>
                <a:close/>
              </a:path>
            </a:pathLst>
          </a:custGeom>
          <a:solidFill>
            <a:srgbClr val="034EA8"/>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19" name="Freihandform 15">
            <a:extLst>
              <a:ext uri="{FF2B5EF4-FFF2-40B4-BE49-F238E27FC236}">
                <a16:creationId xmlns:a16="http://schemas.microsoft.com/office/drawing/2014/main" id="{42DB5D1D-9911-4034-A2B0-82C25314DC7C}"/>
              </a:ext>
            </a:extLst>
          </p:cNvPr>
          <p:cNvSpPr>
            <a:spLocks/>
          </p:cNvSpPr>
          <p:nvPr/>
        </p:nvSpPr>
        <p:spPr bwMode="auto">
          <a:xfrm>
            <a:off x="6096000" y="2596275"/>
            <a:ext cx="2398889" cy="1057961"/>
          </a:xfrm>
          <a:custGeom>
            <a:avLst/>
            <a:gdLst/>
            <a:ahLst/>
            <a:cxnLst>
              <a:cxn ang="0">
                <a:pos x="2129" y="437"/>
              </a:cxn>
              <a:cxn ang="0">
                <a:pos x="2129" y="437"/>
              </a:cxn>
              <a:cxn ang="0">
                <a:pos x="2059" y="411"/>
              </a:cxn>
              <a:cxn ang="0">
                <a:pos x="1987" y="388"/>
              </a:cxn>
              <a:cxn ang="0">
                <a:pos x="1987" y="388"/>
              </a:cxn>
              <a:cxn ang="0">
                <a:pos x="1917" y="367"/>
              </a:cxn>
              <a:cxn ang="0">
                <a:pos x="1846" y="350"/>
              </a:cxn>
              <a:cxn ang="0">
                <a:pos x="1846" y="350"/>
              </a:cxn>
              <a:cxn ang="0">
                <a:pos x="1774" y="334"/>
              </a:cxn>
              <a:cxn ang="0">
                <a:pos x="1774" y="334"/>
              </a:cxn>
              <a:cxn ang="0">
                <a:pos x="1704" y="320"/>
              </a:cxn>
              <a:cxn ang="0">
                <a:pos x="1704" y="320"/>
              </a:cxn>
              <a:cxn ang="0">
                <a:pos x="1613" y="306"/>
              </a:cxn>
              <a:cxn ang="0">
                <a:pos x="1613" y="306"/>
              </a:cxn>
              <a:cxn ang="0">
                <a:pos x="1609" y="267"/>
              </a:cxn>
              <a:cxn ang="0">
                <a:pos x="1601" y="230"/>
              </a:cxn>
              <a:cxn ang="0">
                <a:pos x="1594" y="191"/>
              </a:cxn>
              <a:cxn ang="0">
                <a:pos x="1586" y="153"/>
              </a:cxn>
              <a:cxn ang="0">
                <a:pos x="1577" y="115"/>
              </a:cxn>
              <a:cxn ang="0">
                <a:pos x="1567" y="77"/>
              </a:cxn>
              <a:cxn ang="0">
                <a:pos x="1556" y="38"/>
              </a:cxn>
              <a:cxn ang="0">
                <a:pos x="1543" y="0"/>
              </a:cxn>
              <a:cxn ang="0">
                <a:pos x="0" y="500"/>
              </a:cxn>
              <a:cxn ang="0">
                <a:pos x="1543" y="1002"/>
              </a:cxn>
              <a:cxn ang="0">
                <a:pos x="1543" y="1002"/>
              </a:cxn>
              <a:cxn ang="0">
                <a:pos x="1556" y="963"/>
              </a:cxn>
              <a:cxn ang="0">
                <a:pos x="1567" y="925"/>
              </a:cxn>
              <a:cxn ang="0">
                <a:pos x="1577" y="886"/>
              </a:cxn>
              <a:cxn ang="0">
                <a:pos x="1586" y="847"/>
              </a:cxn>
              <a:cxn ang="0">
                <a:pos x="1594" y="809"/>
              </a:cxn>
              <a:cxn ang="0">
                <a:pos x="1601" y="772"/>
              </a:cxn>
              <a:cxn ang="0">
                <a:pos x="1609" y="733"/>
              </a:cxn>
              <a:cxn ang="0">
                <a:pos x="1613" y="696"/>
              </a:cxn>
              <a:cxn ang="0">
                <a:pos x="1613" y="696"/>
              </a:cxn>
              <a:cxn ang="0">
                <a:pos x="1704" y="680"/>
              </a:cxn>
              <a:cxn ang="0">
                <a:pos x="1704" y="680"/>
              </a:cxn>
              <a:cxn ang="0">
                <a:pos x="1774" y="667"/>
              </a:cxn>
              <a:cxn ang="0">
                <a:pos x="1774" y="667"/>
              </a:cxn>
              <a:cxn ang="0">
                <a:pos x="1846" y="652"/>
              </a:cxn>
              <a:cxn ang="0">
                <a:pos x="1846" y="652"/>
              </a:cxn>
              <a:cxn ang="0">
                <a:pos x="1917" y="633"/>
              </a:cxn>
              <a:cxn ang="0">
                <a:pos x="1987" y="613"/>
              </a:cxn>
              <a:cxn ang="0">
                <a:pos x="1987" y="613"/>
              </a:cxn>
              <a:cxn ang="0">
                <a:pos x="2059" y="590"/>
              </a:cxn>
              <a:cxn ang="0">
                <a:pos x="2129" y="564"/>
              </a:cxn>
              <a:cxn ang="0">
                <a:pos x="2129" y="564"/>
              </a:cxn>
              <a:cxn ang="0">
                <a:pos x="2165" y="550"/>
              </a:cxn>
              <a:cxn ang="0">
                <a:pos x="2201" y="534"/>
              </a:cxn>
              <a:cxn ang="0">
                <a:pos x="2236" y="519"/>
              </a:cxn>
              <a:cxn ang="0">
                <a:pos x="2272" y="500"/>
              </a:cxn>
              <a:cxn ang="0">
                <a:pos x="2272" y="500"/>
              </a:cxn>
              <a:cxn ang="0">
                <a:pos x="2236" y="483"/>
              </a:cxn>
              <a:cxn ang="0">
                <a:pos x="2201" y="466"/>
              </a:cxn>
              <a:cxn ang="0">
                <a:pos x="2165" y="450"/>
              </a:cxn>
              <a:cxn ang="0">
                <a:pos x="2129" y="437"/>
              </a:cxn>
              <a:cxn ang="0">
                <a:pos x="2129" y="437"/>
              </a:cxn>
            </a:cxnLst>
            <a:rect l="0" t="0" r="r" b="b"/>
            <a:pathLst>
              <a:path w="2272" h="1002">
                <a:moveTo>
                  <a:pt x="2129" y="437"/>
                </a:moveTo>
                <a:lnTo>
                  <a:pt x="2129" y="437"/>
                </a:lnTo>
                <a:lnTo>
                  <a:pt x="2059" y="411"/>
                </a:lnTo>
                <a:lnTo>
                  <a:pt x="1987" y="388"/>
                </a:lnTo>
                <a:lnTo>
                  <a:pt x="1987" y="388"/>
                </a:lnTo>
                <a:lnTo>
                  <a:pt x="1917" y="367"/>
                </a:lnTo>
                <a:lnTo>
                  <a:pt x="1846" y="350"/>
                </a:lnTo>
                <a:lnTo>
                  <a:pt x="1846" y="350"/>
                </a:lnTo>
                <a:lnTo>
                  <a:pt x="1774" y="334"/>
                </a:lnTo>
                <a:lnTo>
                  <a:pt x="1774" y="334"/>
                </a:lnTo>
                <a:lnTo>
                  <a:pt x="1704" y="320"/>
                </a:lnTo>
                <a:lnTo>
                  <a:pt x="1704" y="320"/>
                </a:lnTo>
                <a:lnTo>
                  <a:pt x="1613" y="306"/>
                </a:lnTo>
                <a:lnTo>
                  <a:pt x="1613" y="306"/>
                </a:lnTo>
                <a:lnTo>
                  <a:pt x="1609" y="267"/>
                </a:lnTo>
                <a:lnTo>
                  <a:pt x="1601" y="230"/>
                </a:lnTo>
                <a:lnTo>
                  <a:pt x="1594" y="191"/>
                </a:lnTo>
                <a:lnTo>
                  <a:pt x="1586" y="153"/>
                </a:lnTo>
                <a:lnTo>
                  <a:pt x="1577" y="115"/>
                </a:lnTo>
                <a:lnTo>
                  <a:pt x="1567" y="77"/>
                </a:lnTo>
                <a:lnTo>
                  <a:pt x="1556" y="38"/>
                </a:lnTo>
                <a:lnTo>
                  <a:pt x="1543" y="0"/>
                </a:lnTo>
                <a:lnTo>
                  <a:pt x="0" y="500"/>
                </a:lnTo>
                <a:lnTo>
                  <a:pt x="1543" y="1002"/>
                </a:lnTo>
                <a:lnTo>
                  <a:pt x="1543" y="1002"/>
                </a:lnTo>
                <a:lnTo>
                  <a:pt x="1556" y="963"/>
                </a:lnTo>
                <a:lnTo>
                  <a:pt x="1567" y="925"/>
                </a:lnTo>
                <a:lnTo>
                  <a:pt x="1577" y="886"/>
                </a:lnTo>
                <a:lnTo>
                  <a:pt x="1586" y="847"/>
                </a:lnTo>
                <a:lnTo>
                  <a:pt x="1594" y="809"/>
                </a:lnTo>
                <a:lnTo>
                  <a:pt x="1601" y="772"/>
                </a:lnTo>
                <a:lnTo>
                  <a:pt x="1609" y="733"/>
                </a:lnTo>
                <a:lnTo>
                  <a:pt x="1613" y="696"/>
                </a:lnTo>
                <a:lnTo>
                  <a:pt x="1613" y="696"/>
                </a:lnTo>
                <a:lnTo>
                  <a:pt x="1704" y="680"/>
                </a:lnTo>
                <a:lnTo>
                  <a:pt x="1704" y="680"/>
                </a:lnTo>
                <a:lnTo>
                  <a:pt x="1774" y="667"/>
                </a:lnTo>
                <a:lnTo>
                  <a:pt x="1774" y="667"/>
                </a:lnTo>
                <a:lnTo>
                  <a:pt x="1846" y="652"/>
                </a:lnTo>
                <a:lnTo>
                  <a:pt x="1846" y="652"/>
                </a:lnTo>
                <a:lnTo>
                  <a:pt x="1917" y="633"/>
                </a:lnTo>
                <a:lnTo>
                  <a:pt x="1987" y="613"/>
                </a:lnTo>
                <a:lnTo>
                  <a:pt x="1987" y="613"/>
                </a:lnTo>
                <a:lnTo>
                  <a:pt x="2059" y="590"/>
                </a:lnTo>
                <a:lnTo>
                  <a:pt x="2129" y="564"/>
                </a:lnTo>
                <a:lnTo>
                  <a:pt x="2129" y="564"/>
                </a:lnTo>
                <a:lnTo>
                  <a:pt x="2165" y="550"/>
                </a:lnTo>
                <a:lnTo>
                  <a:pt x="2201" y="534"/>
                </a:lnTo>
                <a:lnTo>
                  <a:pt x="2236" y="519"/>
                </a:lnTo>
                <a:lnTo>
                  <a:pt x="2272" y="500"/>
                </a:lnTo>
                <a:lnTo>
                  <a:pt x="2272" y="500"/>
                </a:lnTo>
                <a:lnTo>
                  <a:pt x="2236" y="483"/>
                </a:lnTo>
                <a:lnTo>
                  <a:pt x="2201" y="466"/>
                </a:lnTo>
                <a:lnTo>
                  <a:pt x="2165" y="450"/>
                </a:lnTo>
                <a:lnTo>
                  <a:pt x="2129" y="437"/>
                </a:lnTo>
                <a:lnTo>
                  <a:pt x="2129" y="437"/>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0" name="Freihandform 16">
            <a:extLst>
              <a:ext uri="{FF2B5EF4-FFF2-40B4-BE49-F238E27FC236}">
                <a16:creationId xmlns:a16="http://schemas.microsoft.com/office/drawing/2014/main" id="{D210CEEE-41BE-476D-B5C1-1B471636F23C}"/>
              </a:ext>
            </a:extLst>
          </p:cNvPr>
          <p:cNvSpPr>
            <a:spLocks/>
          </p:cNvSpPr>
          <p:nvPr/>
        </p:nvSpPr>
        <p:spPr bwMode="auto">
          <a:xfrm>
            <a:off x="6096000" y="1714642"/>
            <a:ext cx="1939595" cy="1409559"/>
          </a:xfrm>
          <a:custGeom>
            <a:avLst/>
            <a:gdLst/>
            <a:ahLst/>
            <a:cxnLst>
              <a:cxn ang="0">
                <a:pos x="1686" y="33"/>
              </a:cxn>
              <a:cxn ang="0">
                <a:pos x="1686" y="33"/>
              </a:cxn>
              <a:cxn ang="0">
                <a:pos x="1613" y="53"/>
              </a:cxn>
              <a:cxn ang="0">
                <a:pos x="1541" y="77"/>
              </a:cxn>
              <a:cxn ang="0">
                <a:pos x="1541" y="77"/>
              </a:cxn>
              <a:cxn ang="0">
                <a:pos x="1473" y="101"/>
              </a:cxn>
              <a:cxn ang="0">
                <a:pos x="1404" y="128"/>
              </a:cxn>
              <a:cxn ang="0">
                <a:pos x="1404" y="128"/>
              </a:cxn>
              <a:cxn ang="0">
                <a:pos x="1338" y="159"/>
              </a:cxn>
              <a:cxn ang="0">
                <a:pos x="1338" y="159"/>
              </a:cxn>
              <a:cxn ang="0">
                <a:pos x="1273" y="189"/>
              </a:cxn>
              <a:cxn ang="0">
                <a:pos x="1273" y="189"/>
              </a:cxn>
              <a:cxn ang="0">
                <a:pos x="1191" y="230"/>
              </a:cxn>
              <a:cxn ang="0">
                <a:pos x="1191" y="230"/>
              </a:cxn>
              <a:cxn ang="0">
                <a:pos x="1164" y="201"/>
              </a:cxn>
              <a:cxn ang="0">
                <a:pos x="1137" y="176"/>
              </a:cxn>
              <a:cxn ang="0">
                <a:pos x="1108" y="149"/>
              </a:cxn>
              <a:cxn ang="0">
                <a:pos x="1080" y="123"/>
              </a:cxn>
              <a:cxn ang="0">
                <a:pos x="1049" y="97"/>
              </a:cxn>
              <a:cxn ang="0">
                <a:pos x="1018" y="71"/>
              </a:cxn>
              <a:cxn ang="0">
                <a:pos x="987" y="47"/>
              </a:cxn>
              <a:cxn ang="0">
                <a:pos x="954" y="23"/>
              </a:cxn>
              <a:cxn ang="0">
                <a:pos x="0" y="1335"/>
              </a:cxn>
              <a:cxn ang="0">
                <a:pos x="1543" y="835"/>
              </a:cxn>
              <a:cxn ang="0">
                <a:pos x="1543" y="835"/>
              </a:cxn>
              <a:cxn ang="0">
                <a:pos x="1530" y="796"/>
              </a:cxn>
              <a:cxn ang="0">
                <a:pos x="1517" y="757"/>
              </a:cxn>
              <a:cxn ang="0">
                <a:pos x="1503" y="720"/>
              </a:cxn>
              <a:cxn ang="0">
                <a:pos x="1487" y="685"/>
              </a:cxn>
              <a:cxn ang="0">
                <a:pos x="1471" y="649"/>
              </a:cxn>
              <a:cxn ang="0">
                <a:pos x="1456" y="613"/>
              </a:cxn>
              <a:cxn ang="0">
                <a:pos x="1438" y="579"/>
              </a:cxn>
              <a:cxn ang="0">
                <a:pos x="1420" y="544"/>
              </a:cxn>
              <a:cxn ang="0">
                <a:pos x="1420" y="544"/>
              </a:cxn>
              <a:cxn ang="0">
                <a:pos x="1484" y="480"/>
              </a:cxn>
              <a:cxn ang="0">
                <a:pos x="1484" y="480"/>
              </a:cxn>
              <a:cxn ang="0">
                <a:pos x="1534" y="427"/>
              </a:cxn>
              <a:cxn ang="0">
                <a:pos x="1534" y="427"/>
              </a:cxn>
              <a:cxn ang="0">
                <a:pos x="1581" y="373"/>
              </a:cxn>
              <a:cxn ang="0">
                <a:pos x="1581" y="373"/>
              </a:cxn>
              <a:cxn ang="0">
                <a:pos x="1629" y="316"/>
              </a:cxn>
              <a:cxn ang="0">
                <a:pos x="1674" y="259"/>
              </a:cxn>
              <a:cxn ang="0">
                <a:pos x="1674" y="259"/>
              </a:cxn>
              <a:cxn ang="0">
                <a:pos x="1719" y="199"/>
              </a:cxn>
              <a:cxn ang="0">
                <a:pos x="1760" y="136"/>
              </a:cxn>
              <a:cxn ang="0">
                <a:pos x="1760" y="136"/>
              </a:cxn>
              <a:cxn ang="0">
                <a:pos x="1782" y="103"/>
              </a:cxn>
              <a:cxn ang="0">
                <a:pos x="1800" y="70"/>
              </a:cxn>
              <a:cxn ang="0">
                <a:pos x="1820" y="36"/>
              </a:cxn>
              <a:cxn ang="0">
                <a:pos x="1837" y="0"/>
              </a:cxn>
              <a:cxn ang="0">
                <a:pos x="1837" y="0"/>
              </a:cxn>
              <a:cxn ang="0">
                <a:pos x="1799" y="7"/>
              </a:cxn>
              <a:cxn ang="0">
                <a:pos x="1760" y="14"/>
              </a:cxn>
              <a:cxn ang="0">
                <a:pos x="1723" y="23"/>
              </a:cxn>
              <a:cxn ang="0">
                <a:pos x="1686" y="33"/>
              </a:cxn>
              <a:cxn ang="0">
                <a:pos x="1686" y="33"/>
              </a:cxn>
            </a:cxnLst>
            <a:rect l="0" t="0" r="r" b="b"/>
            <a:pathLst>
              <a:path w="1837" h="1335">
                <a:moveTo>
                  <a:pt x="1686" y="33"/>
                </a:moveTo>
                <a:lnTo>
                  <a:pt x="1686" y="33"/>
                </a:lnTo>
                <a:lnTo>
                  <a:pt x="1613" y="53"/>
                </a:lnTo>
                <a:lnTo>
                  <a:pt x="1541" y="77"/>
                </a:lnTo>
                <a:lnTo>
                  <a:pt x="1541" y="77"/>
                </a:lnTo>
                <a:lnTo>
                  <a:pt x="1473" y="101"/>
                </a:lnTo>
                <a:lnTo>
                  <a:pt x="1404" y="128"/>
                </a:lnTo>
                <a:lnTo>
                  <a:pt x="1404" y="128"/>
                </a:lnTo>
                <a:lnTo>
                  <a:pt x="1338" y="159"/>
                </a:lnTo>
                <a:lnTo>
                  <a:pt x="1338" y="159"/>
                </a:lnTo>
                <a:lnTo>
                  <a:pt x="1273" y="189"/>
                </a:lnTo>
                <a:lnTo>
                  <a:pt x="1273" y="189"/>
                </a:lnTo>
                <a:lnTo>
                  <a:pt x="1191" y="230"/>
                </a:lnTo>
                <a:lnTo>
                  <a:pt x="1191" y="230"/>
                </a:lnTo>
                <a:lnTo>
                  <a:pt x="1164" y="201"/>
                </a:lnTo>
                <a:lnTo>
                  <a:pt x="1137" y="176"/>
                </a:lnTo>
                <a:lnTo>
                  <a:pt x="1108" y="149"/>
                </a:lnTo>
                <a:lnTo>
                  <a:pt x="1080" y="123"/>
                </a:lnTo>
                <a:lnTo>
                  <a:pt x="1049" y="97"/>
                </a:lnTo>
                <a:lnTo>
                  <a:pt x="1018" y="71"/>
                </a:lnTo>
                <a:lnTo>
                  <a:pt x="987" y="47"/>
                </a:lnTo>
                <a:lnTo>
                  <a:pt x="954" y="23"/>
                </a:lnTo>
                <a:lnTo>
                  <a:pt x="0" y="1335"/>
                </a:lnTo>
                <a:lnTo>
                  <a:pt x="1543" y="835"/>
                </a:lnTo>
                <a:lnTo>
                  <a:pt x="1543" y="835"/>
                </a:lnTo>
                <a:lnTo>
                  <a:pt x="1530" y="796"/>
                </a:lnTo>
                <a:lnTo>
                  <a:pt x="1517" y="757"/>
                </a:lnTo>
                <a:lnTo>
                  <a:pt x="1503" y="720"/>
                </a:lnTo>
                <a:lnTo>
                  <a:pt x="1487" y="685"/>
                </a:lnTo>
                <a:lnTo>
                  <a:pt x="1471" y="649"/>
                </a:lnTo>
                <a:lnTo>
                  <a:pt x="1456" y="613"/>
                </a:lnTo>
                <a:lnTo>
                  <a:pt x="1438" y="579"/>
                </a:lnTo>
                <a:lnTo>
                  <a:pt x="1420" y="544"/>
                </a:lnTo>
                <a:lnTo>
                  <a:pt x="1420" y="544"/>
                </a:lnTo>
                <a:lnTo>
                  <a:pt x="1484" y="480"/>
                </a:lnTo>
                <a:lnTo>
                  <a:pt x="1484" y="480"/>
                </a:lnTo>
                <a:lnTo>
                  <a:pt x="1534" y="427"/>
                </a:lnTo>
                <a:lnTo>
                  <a:pt x="1534" y="427"/>
                </a:lnTo>
                <a:lnTo>
                  <a:pt x="1581" y="373"/>
                </a:lnTo>
                <a:lnTo>
                  <a:pt x="1581" y="373"/>
                </a:lnTo>
                <a:lnTo>
                  <a:pt x="1629" y="316"/>
                </a:lnTo>
                <a:lnTo>
                  <a:pt x="1674" y="259"/>
                </a:lnTo>
                <a:lnTo>
                  <a:pt x="1674" y="259"/>
                </a:lnTo>
                <a:lnTo>
                  <a:pt x="1719" y="199"/>
                </a:lnTo>
                <a:lnTo>
                  <a:pt x="1760" y="136"/>
                </a:lnTo>
                <a:lnTo>
                  <a:pt x="1760" y="136"/>
                </a:lnTo>
                <a:lnTo>
                  <a:pt x="1782" y="103"/>
                </a:lnTo>
                <a:lnTo>
                  <a:pt x="1800" y="70"/>
                </a:lnTo>
                <a:lnTo>
                  <a:pt x="1820" y="36"/>
                </a:lnTo>
                <a:lnTo>
                  <a:pt x="1837" y="0"/>
                </a:lnTo>
                <a:lnTo>
                  <a:pt x="1837" y="0"/>
                </a:lnTo>
                <a:lnTo>
                  <a:pt x="1799" y="7"/>
                </a:lnTo>
                <a:lnTo>
                  <a:pt x="1760" y="14"/>
                </a:lnTo>
                <a:lnTo>
                  <a:pt x="1723" y="23"/>
                </a:lnTo>
                <a:lnTo>
                  <a:pt x="1686" y="33"/>
                </a:lnTo>
                <a:lnTo>
                  <a:pt x="1686" y="33"/>
                </a:lnTo>
                <a:close/>
              </a:path>
            </a:pathLst>
          </a:custGeom>
          <a:solidFill>
            <a:schemeClr val="bg2">
              <a:lumMod val="75000"/>
            </a:schemeClr>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ct val="20000"/>
              </a:spcBef>
            </a:pPr>
            <a:endParaRPr lang="de-DE" sz="1600" noProof="0">
              <a:solidFill>
                <a:srgbClr val="FFFFFF"/>
              </a:solidFill>
              <a:latin typeface="Arial Narrow" pitchFamily="112" charset="0"/>
            </a:endParaRPr>
          </a:p>
        </p:txBody>
      </p:sp>
      <p:sp>
        <p:nvSpPr>
          <p:cNvPr id="21" name="Freihandform 17">
            <a:extLst>
              <a:ext uri="{FF2B5EF4-FFF2-40B4-BE49-F238E27FC236}">
                <a16:creationId xmlns:a16="http://schemas.microsoft.com/office/drawing/2014/main" id="{83235E8A-3EAA-456F-B734-58F5963EFD7D}"/>
              </a:ext>
            </a:extLst>
          </p:cNvPr>
          <p:cNvSpPr>
            <a:spLocks/>
          </p:cNvSpPr>
          <p:nvPr/>
        </p:nvSpPr>
        <p:spPr bwMode="auto">
          <a:xfrm>
            <a:off x="6096000" y="843566"/>
            <a:ext cx="1007280" cy="2280634"/>
          </a:xfrm>
          <a:custGeom>
            <a:avLst/>
            <a:gdLst/>
            <a:ahLst/>
            <a:cxnLst>
              <a:cxn ang="0">
                <a:pos x="683" y="686"/>
              </a:cxn>
              <a:cxn ang="0">
                <a:pos x="683" y="686"/>
              </a:cxn>
              <a:cxn ang="0">
                <a:pos x="698" y="596"/>
              </a:cxn>
              <a:cxn ang="0">
                <a:pos x="698" y="596"/>
              </a:cxn>
              <a:cxn ang="0">
                <a:pos x="706" y="525"/>
              </a:cxn>
              <a:cxn ang="0">
                <a:pos x="706" y="525"/>
              </a:cxn>
              <a:cxn ang="0">
                <a:pos x="713" y="452"/>
              </a:cxn>
              <a:cxn ang="0">
                <a:pos x="713" y="452"/>
              </a:cxn>
              <a:cxn ang="0">
                <a:pos x="719" y="379"/>
              </a:cxn>
              <a:cxn ang="0">
                <a:pos x="721" y="306"/>
              </a:cxn>
              <a:cxn ang="0">
                <a:pos x="721" y="306"/>
              </a:cxn>
              <a:cxn ang="0">
                <a:pos x="722" y="230"/>
              </a:cxn>
              <a:cxn ang="0">
                <a:pos x="719" y="156"/>
              </a:cxn>
              <a:cxn ang="0">
                <a:pos x="719" y="156"/>
              </a:cxn>
              <a:cxn ang="0">
                <a:pos x="716" y="117"/>
              </a:cxn>
              <a:cxn ang="0">
                <a:pos x="713" y="79"/>
              </a:cxn>
              <a:cxn ang="0">
                <a:pos x="708" y="40"/>
              </a:cxn>
              <a:cxn ang="0">
                <a:pos x="702" y="0"/>
              </a:cxn>
              <a:cxn ang="0">
                <a:pos x="702" y="0"/>
              </a:cxn>
              <a:cxn ang="0">
                <a:pos x="673" y="29"/>
              </a:cxn>
              <a:cxn ang="0">
                <a:pos x="648" y="57"/>
              </a:cxn>
              <a:cxn ang="0">
                <a:pos x="622" y="86"/>
              </a:cxn>
              <a:cxn ang="0">
                <a:pos x="598" y="116"/>
              </a:cxn>
              <a:cxn ang="0">
                <a:pos x="598" y="116"/>
              </a:cxn>
              <a:cxn ang="0">
                <a:pos x="550" y="176"/>
              </a:cxn>
              <a:cxn ang="0">
                <a:pos x="508" y="236"/>
              </a:cxn>
              <a:cxn ang="0">
                <a:pos x="508" y="236"/>
              </a:cxn>
              <a:cxn ang="0">
                <a:pos x="466" y="297"/>
              </a:cxn>
              <a:cxn ang="0">
                <a:pos x="428" y="359"/>
              </a:cxn>
              <a:cxn ang="0">
                <a:pos x="428" y="359"/>
              </a:cxn>
              <a:cxn ang="0">
                <a:pos x="390" y="422"/>
              </a:cxn>
              <a:cxn ang="0">
                <a:pos x="390" y="422"/>
              </a:cxn>
              <a:cxn ang="0">
                <a:pos x="355" y="485"/>
              </a:cxn>
              <a:cxn ang="0">
                <a:pos x="355" y="485"/>
              </a:cxn>
              <a:cxn ang="0">
                <a:pos x="313" y="566"/>
              </a:cxn>
              <a:cxn ang="0">
                <a:pos x="313" y="566"/>
              </a:cxn>
              <a:cxn ang="0">
                <a:pos x="276" y="559"/>
              </a:cxn>
              <a:cxn ang="0">
                <a:pos x="237" y="553"/>
              </a:cxn>
              <a:cxn ang="0">
                <a:pos x="199" y="549"/>
              </a:cxn>
              <a:cxn ang="0">
                <a:pos x="160" y="545"/>
              </a:cxn>
              <a:cxn ang="0">
                <a:pos x="120" y="542"/>
              </a:cxn>
              <a:cxn ang="0">
                <a:pos x="82" y="540"/>
              </a:cxn>
              <a:cxn ang="0">
                <a:pos x="40" y="539"/>
              </a:cxn>
              <a:cxn ang="0">
                <a:pos x="0" y="537"/>
              </a:cxn>
              <a:cxn ang="0">
                <a:pos x="0" y="2160"/>
              </a:cxn>
              <a:cxn ang="0">
                <a:pos x="954" y="848"/>
              </a:cxn>
              <a:cxn ang="0">
                <a:pos x="954" y="848"/>
              </a:cxn>
              <a:cxn ang="0">
                <a:pos x="921" y="825"/>
              </a:cxn>
              <a:cxn ang="0">
                <a:pos x="888" y="802"/>
              </a:cxn>
              <a:cxn ang="0">
                <a:pos x="854" y="781"/>
              </a:cxn>
              <a:cxn ang="0">
                <a:pos x="821" y="759"/>
              </a:cxn>
              <a:cxn ang="0">
                <a:pos x="786" y="740"/>
              </a:cxn>
              <a:cxn ang="0">
                <a:pos x="752" y="722"/>
              </a:cxn>
              <a:cxn ang="0">
                <a:pos x="718" y="703"/>
              </a:cxn>
              <a:cxn ang="0">
                <a:pos x="683" y="686"/>
              </a:cxn>
              <a:cxn ang="0">
                <a:pos x="683" y="686"/>
              </a:cxn>
            </a:cxnLst>
            <a:rect l="0" t="0" r="r" b="b"/>
            <a:pathLst>
              <a:path w="954" h="2160">
                <a:moveTo>
                  <a:pt x="683" y="686"/>
                </a:moveTo>
                <a:lnTo>
                  <a:pt x="683" y="686"/>
                </a:lnTo>
                <a:lnTo>
                  <a:pt x="698" y="596"/>
                </a:lnTo>
                <a:lnTo>
                  <a:pt x="698" y="596"/>
                </a:lnTo>
                <a:lnTo>
                  <a:pt x="706" y="525"/>
                </a:lnTo>
                <a:lnTo>
                  <a:pt x="706" y="525"/>
                </a:lnTo>
                <a:lnTo>
                  <a:pt x="713" y="452"/>
                </a:lnTo>
                <a:lnTo>
                  <a:pt x="713" y="452"/>
                </a:lnTo>
                <a:lnTo>
                  <a:pt x="719" y="379"/>
                </a:lnTo>
                <a:lnTo>
                  <a:pt x="721" y="306"/>
                </a:lnTo>
                <a:lnTo>
                  <a:pt x="721" y="306"/>
                </a:lnTo>
                <a:lnTo>
                  <a:pt x="722" y="230"/>
                </a:lnTo>
                <a:lnTo>
                  <a:pt x="719" y="156"/>
                </a:lnTo>
                <a:lnTo>
                  <a:pt x="719" y="156"/>
                </a:lnTo>
                <a:lnTo>
                  <a:pt x="716" y="117"/>
                </a:lnTo>
                <a:lnTo>
                  <a:pt x="713" y="79"/>
                </a:lnTo>
                <a:lnTo>
                  <a:pt x="708" y="40"/>
                </a:lnTo>
                <a:lnTo>
                  <a:pt x="702" y="0"/>
                </a:lnTo>
                <a:lnTo>
                  <a:pt x="702" y="0"/>
                </a:lnTo>
                <a:lnTo>
                  <a:pt x="673" y="29"/>
                </a:lnTo>
                <a:lnTo>
                  <a:pt x="648" y="57"/>
                </a:lnTo>
                <a:lnTo>
                  <a:pt x="622" y="86"/>
                </a:lnTo>
                <a:lnTo>
                  <a:pt x="598" y="116"/>
                </a:lnTo>
                <a:lnTo>
                  <a:pt x="598" y="116"/>
                </a:lnTo>
                <a:lnTo>
                  <a:pt x="550" y="176"/>
                </a:lnTo>
                <a:lnTo>
                  <a:pt x="508" y="236"/>
                </a:lnTo>
                <a:lnTo>
                  <a:pt x="508" y="236"/>
                </a:lnTo>
                <a:lnTo>
                  <a:pt x="466" y="297"/>
                </a:lnTo>
                <a:lnTo>
                  <a:pt x="428" y="359"/>
                </a:lnTo>
                <a:lnTo>
                  <a:pt x="428" y="359"/>
                </a:lnTo>
                <a:lnTo>
                  <a:pt x="390" y="422"/>
                </a:lnTo>
                <a:lnTo>
                  <a:pt x="390" y="422"/>
                </a:lnTo>
                <a:lnTo>
                  <a:pt x="355" y="485"/>
                </a:lnTo>
                <a:lnTo>
                  <a:pt x="355" y="485"/>
                </a:lnTo>
                <a:lnTo>
                  <a:pt x="313" y="566"/>
                </a:lnTo>
                <a:lnTo>
                  <a:pt x="313" y="566"/>
                </a:lnTo>
                <a:lnTo>
                  <a:pt x="276" y="559"/>
                </a:lnTo>
                <a:lnTo>
                  <a:pt x="237" y="553"/>
                </a:lnTo>
                <a:lnTo>
                  <a:pt x="199" y="549"/>
                </a:lnTo>
                <a:lnTo>
                  <a:pt x="160" y="545"/>
                </a:lnTo>
                <a:lnTo>
                  <a:pt x="120" y="542"/>
                </a:lnTo>
                <a:lnTo>
                  <a:pt x="82" y="540"/>
                </a:lnTo>
                <a:lnTo>
                  <a:pt x="40" y="539"/>
                </a:lnTo>
                <a:lnTo>
                  <a:pt x="0" y="537"/>
                </a:lnTo>
                <a:lnTo>
                  <a:pt x="0" y="2160"/>
                </a:lnTo>
                <a:lnTo>
                  <a:pt x="954" y="848"/>
                </a:lnTo>
                <a:lnTo>
                  <a:pt x="954" y="848"/>
                </a:lnTo>
                <a:lnTo>
                  <a:pt x="921" y="825"/>
                </a:lnTo>
                <a:lnTo>
                  <a:pt x="888" y="802"/>
                </a:lnTo>
                <a:lnTo>
                  <a:pt x="854" y="781"/>
                </a:lnTo>
                <a:lnTo>
                  <a:pt x="821" y="759"/>
                </a:lnTo>
                <a:lnTo>
                  <a:pt x="786" y="740"/>
                </a:lnTo>
                <a:lnTo>
                  <a:pt x="752" y="722"/>
                </a:lnTo>
                <a:lnTo>
                  <a:pt x="718" y="703"/>
                </a:lnTo>
                <a:lnTo>
                  <a:pt x="683" y="686"/>
                </a:lnTo>
                <a:lnTo>
                  <a:pt x="683" y="686"/>
                </a:lnTo>
                <a:close/>
              </a:path>
            </a:pathLst>
          </a:custGeom>
          <a:solidFill>
            <a:srgbClr val="FFF200"/>
          </a:soli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2" name="Linie 18">
            <a:extLst>
              <a:ext uri="{FF2B5EF4-FFF2-40B4-BE49-F238E27FC236}">
                <a16:creationId xmlns:a16="http://schemas.microsoft.com/office/drawing/2014/main" id="{5499A9E9-D86B-4443-B66A-1B8237EFD714}"/>
              </a:ext>
            </a:extLst>
          </p:cNvPr>
          <p:cNvSpPr>
            <a:spLocks noChangeShapeType="1"/>
          </p:cNvSpPr>
          <p:nvPr/>
        </p:nvSpPr>
        <p:spPr bwMode="auto">
          <a:xfrm>
            <a:off x="6095787" y="3124589"/>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3" name="Linie 19">
            <a:extLst>
              <a:ext uri="{FF2B5EF4-FFF2-40B4-BE49-F238E27FC236}">
                <a16:creationId xmlns:a16="http://schemas.microsoft.com/office/drawing/2014/main" id="{8EA00E92-BD95-4E59-8898-E791064C50C1}"/>
              </a:ext>
            </a:extLst>
          </p:cNvPr>
          <p:cNvSpPr>
            <a:spLocks noChangeShapeType="1"/>
          </p:cNvSpPr>
          <p:nvPr/>
        </p:nvSpPr>
        <p:spPr bwMode="auto">
          <a:xfrm>
            <a:off x="6096403" y="3125097"/>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24" name="Linie 20">
            <a:extLst>
              <a:ext uri="{FF2B5EF4-FFF2-40B4-BE49-F238E27FC236}">
                <a16:creationId xmlns:a16="http://schemas.microsoft.com/office/drawing/2014/main" id="{94DD8583-D2D2-4DCC-98B6-BB49933741FA}"/>
              </a:ext>
            </a:extLst>
          </p:cNvPr>
          <p:cNvSpPr>
            <a:spLocks noChangeShapeType="1"/>
          </p:cNvSpPr>
          <p:nvPr/>
        </p:nvSpPr>
        <p:spPr bwMode="auto">
          <a:xfrm>
            <a:off x="6095880" y="3124705"/>
            <a:ext cx="1056" cy="1056"/>
          </a:xfrm>
          <a:prstGeom prst="line">
            <a:avLst/>
          </a:prstGeom>
          <a:gradFill flip="none" rotWithShape="1">
            <a:gsLst>
              <a:gs pos="0">
                <a:srgbClr val="A33537"/>
              </a:gs>
              <a:gs pos="100000">
                <a:srgbClr val="8F2527"/>
              </a:gs>
            </a:gsLst>
            <a:lin ang="5400000" scaled="0"/>
            <a:tileRect/>
          </a:gradFill>
          <a:ln w="28575" cap="flat" cmpd="sng" algn="ctr">
            <a:solidFill>
              <a:srgbClr val="FFFEFB"/>
            </a:solidFill>
            <a:prstDash val="solid"/>
            <a:miter lim="800000"/>
            <a:headEnd type="none" w="med" len="med"/>
            <a:tailEnd type="none" w="med" len="med"/>
          </a:ln>
          <a:effectLst/>
        </p:spPr>
        <p:txBody>
          <a:bodyPr lIns="18288" tIns="18288" rIns="18288" bIns="18288" rtlCol="0" anchor="ctr" anchorCtr="1"/>
          <a:lstStyle/>
          <a:p>
            <a:pPr algn="ctr" rtl="0">
              <a:lnSpc>
                <a:spcPct val="85000"/>
              </a:lnSpc>
              <a:spcBef>
                <a:spcPts val="20"/>
              </a:spcBef>
            </a:pPr>
            <a:endParaRPr lang="de-DE" sz="1600" noProof="0">
              <a:solidFill>
                <a:srgbClr val="FFFFFF"/>
              </a:solidFill>
              <a:latin typeface="Arial Narrow" pitchFamily="112" charset="0"/>
            </a:endParaRPr>
          </a:p>
        </p:txBody>
      </p:sp>
      <p:sp>
        <p:nvSpPr>
          <p:cNvPr id="46" name="Textplatzhalter 45">
            <a:extLst>
              <a:ext uri="{FF2B5EF4-FFF2-40B4-BE49-F238E27FC236}">
                <a16:creationId xmlns:a16="http://schemas.microsoft.com/office/drawing/2014/main" id="{36AD24C1-02C7-4191-93E8-156FF8EB8E20}"/>
              </a:ext>
            </a:extLst>
          </p:cNvPr>
          <p:cNvSpPr>
            <a:spLocks noGrp="1"/>
          </p:cNvSpPr>
          <p:nvPr>
            <p:ph type="body" sz="quarter" idx="10"/>
          </p:nvPr>
        </p:nvSpPr>
        <p:spPr>
          <a:xfrm>
            <a:off x="84582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7" name="Textplatzhalter 45">
            <a:extLst>
              <a:ext uri="{FF2B5EF4-FFF2-40B4-BE49-F238E27FC236}">
                <a16:creationId xmlns:a16="http://schemas.microsoft.com/office/drawing/2014/main" id="{34F996E2-BC35-4007-9416-809AD7F81E74}"/>
              </a:ext>
            </a:extLst>
          </p:cNvPr>
          <p:cNvSpPr>
            <a:spLocks noGrp="1"/>
          </p:cNvSpPr>
          <p:nvPr>
            <p:ph type="body" sz="quarter" idx="11"/>
          </p:nvPr>
        </p:nvSpPr>
        <p:spPr>
          <a:xfrm>
            <a:off x="84583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8" name="Textplatzhalter 45">
            <a:extLst>
              <a:ext uri="{FF2B5EF4-FFF2-40B4-BE49-F238E27FC236}">
                <a16:creationId xmlns:a16="http://schemas.microsoft.com/office/drawing/2014/main" id="{73141092-17D2-4E0F-967C-4233B85335B5}"/>
              </a:ext>
            </a:extLst>
          </p:cNvPr>
          <p:cNvSpPr>
            <a:spLocks noGrp="1"/>
          </p:cNvSpPr>
          <p:nvPr>
            <p:ph type="body" sz="quarter" idx="12"/>
          </p:nvPr>
        </p:nvSpPr>
        <p:spPr>
          <a:xfrm>
            <a:off x="8077200" y="13716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49" name="Textplatzhalter 45">
            <a:extLst>
              <a:ext uri="{FF2B5EF4-FFF2-40B4-BE49-F238E27FC236}">
                <a16:creationId xmlns:a16="http://schemas.microsoft.com/office/drawing/2014/main" id="{5E1077D6-6553-4CE6-A49A-4B173652F047}"/>
              </a:ext>
            </a:extLst>
          </p:cNvPr>
          <p:cNvSpPr>
            <a:spLocks noGrp="1"/>
          </p:cNvSpPr>
          <p:nvPr>
            <p:ph type="body" sz="quarter" idx="13"/>
          </p:nvPr>
        </p:nvSpPr>
        <p:spPr>
          <a:xfrm>
            <a:off x="8077376" y="17150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0" name="Textplatzhalter 45">
            <a:extLst>
              <a:ext uri="{FF2B5EF4-FFF2-40B4-BE49-F238E27FC236}">
                <a16:creationId xmlns:a16="http://schemas.microsoft.com/office/drawing/2014/main" id="{FA4B7223-BCB0-4924-B9FF-0566E5056D0D}"/>
              </a:ext>
            </a:extLst>
          </p:cNvPr>
          <p:cNvSpPr>
            <a:spLocks noGrp="1"/>
          </p:cNvSpPr>
          <p:nvPr>
            <p:ph type="body" sz="quarter" idx="14"/>
          </p:nvPr>
        </p:nvSpPr>
        <p:spPr>
          <a:xfrm>
            <a:off x="8153048" y="4231464"/>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1" name="Textplatzhalter 45">
            <a:extLst>
              <a:ext uri="{FF2B5EF4-FFF2-40B4-BE49-F238E27FC236}">
                <a16:creationId xmlns:a16="http://schemas.microsoft.com/office/drawing/2014/main" id="{7186B426-0623-4C17-9BDA-C60F7C7235FA}"/>
              </a:ext>
            </a:extLst>
          </p:cNvPr>
          <p:cNvSpPr>
            <a:spLocks noGrp="1"/>
          </p:cNvSpPr>
          <p:nvPr>
            <p:ph type="body" sz="quarter" idx="15"/>
          </p:nvPr>
        </p:nvSpPr>
        <p:spPr>
          <a:xfrm>
            <a:off x="8153224" y="4574901"/>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2" name="Textplatzhalter 45">
            <a:extLst>
              <a:ext uri="{FF2B5EF4-FFF2-40B4-BE49-F238E27FC236}">
                <a16:creationId xmlns:a16="http://schemas.microsoft.com/office/drawing/2014/main" id="{CB81BB57-8139-43D4-8DD9-3CD6BE625B69}"/>
              </a:ext>
            </a:extLst>
          </p:cNvPr>
          <p:cNvSpPr>
            <a:spLocks noGrp="1"/>
          </p:cNvSpPr>
          <p:nvPr>
            <p:ph type="body" sz="quarter" idx="16"/>
          </p:nvPr>
        </p:nvSpPr>
        <p:spPr>
          <a:xfrm>
            <a:off x="66294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3" name="Textplatzhalter 45">
            <a:extLst>
              <a:ext uri="{FF2B5EF4-FFF2-40B4-BE49-F238E27FC236}">
                <a16:creationId xmlns:a16="http://schemas.microsoft.com/office/drawing/2014/main" id="{12BCC7AE-B750-4C77-AD35-B7DD61596F08}"/>
              </a:ext>
            </a:extLst>
          </p:cNvPr>
          <p:cNvSpPr>
            <a:spLocks noGrp="1"/>
          </p:cNvSpPr>
          <p:nvPr>
            <p:ph type="body" sz="quarter" idx="17"/>
          </p:nvPr>
        </p:nvSpPr>
        <p:spPr>
          <a:xfrm>
            <a:off x="66295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4" name="Textplatzhalter 45">
            <a:extLst>
              <a:ext uri="{FF2B5EF4-FFF2-40B4-BE49-F238E27FC236}">
                <a16:creationId xmlns:a16="http://schemas.microsoft.com/office/drawing/2014/main" id="{10A4398E-BDC4-4393-83B3-84A29A51F8A8}"/>
              </a:ext>
            </a:extLst>
          </p:cNvPr>
          <p:cNvSpPr>
            <a:spLocks noGrp="1"/>
          </p:cNvSpPr>
          <p:nvPr>
            <p:ph type="body" sz="quarter" idx="18"/>
          </p:nvPr>
        </p:nvSpPr>
        <p:spPr>
          <a:xfrm>
            <a:off x="3276600" y="53556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5" name="Textplatzhalter 45">
            <a:extLst>
              <a:ext uri="{FF2B5EF4-FFF2-40B4-BE49-F238E27FC236}">
                <a16:creationId xmlns:a16="http://schemas.microsoft.com/office/drawing/2014/main" id="{1F5D0842-E16E-4E3A-94EE-64EB21CACFDE}"/>
              </a:ext>
            </a:extLst>
          </p:cNvPr>
          <p:cNvSpPr>
            <a:spLocks noGrp="1"/>
          </p:cNvSpPr>
          <p:nvPr>
            <p:ph type="body" sz="quarter" idx="19"/>
          </p:nvPr>
        </p:nvSpPr>
        <p:spPr>
          <a:xfrm>
            <a:off x="3276776" y="56991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6" name="Textplatzhalter 45">
            <a:extLst>
              <a:ext uri="{FF2B5EF4-FFF2-40B4-BE49-F238E27FC236}">
                <a16:creationId xmlns:a16="http://schemas.microsoft.com/office/drawing/2014/main" id="{A2822D28-1607-41B4-A1AD-C999DCC78FE2}"/>
              </a:ext>
            </a:extLst>
          </p:cNvPr>
          <p:cNvSpPr>
            <a:spLocks noGrp="1"/>
          </p:cNvSpPr>
          <p:nvPr>
            <p:ph type="body" sz="quarter" idx="20"/>
          </p:nvPr>
        </p:nvSpPr>
        <p:spPr>
          <a:xfrm>
            <a:off x="1752600" y="42672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7" name="Textplatzhalter 45">
            <a:extLst>
              <a:ext uri="{FF2B5EF4-FFF2-40B4-BE49-F238E27FC236}">
                <a16:creationId xmlns:a16="http://schemas.microsoft.com/office/drawing/2014/main" id="{7015E7F2-459C-4D6D-B997-13DB5EA6427B}"/>
              </a:ext>
            </a:extLst>
          </p:cNvPr>
          <p:cNvSpPr>
            <a:spLocks noGrp="1"/>
          </p:cNvSpPr>
          <p:nvPr>
            <p:ph type="body" sz="quarter" idx="21"/>
          </p:nvPr>
        </p:nvSpPr>
        <p:spPr>
          <a:xfrm>
            <a:off x="1752776" y="46106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8" name="Textplatzhalter 45">
            <a:extLst>
              <a:ext uri="{FF2B5EF4-FFF2-40B4-BE49-F238E27FC236}">
                <a16:creationId xmlns:a16="http://schemas.microsoft.com/office/drawing/2014/main" id="{7B5C7C9E-A677-4429-BA89-5A9DCEEB242B}"/>
              </a:ext>
            </a:extLst>
          </p:cNvPr>
          <p:cNvSpPr>
            <a:spLocks noGrp="1"/>
          </p:cNvSpPr>
          <p:nvPr>
            <p:ph type="body" sz="quarter" idx="22"/>
          </p:nvPr>
        </p:nvSpPr>
        <p:spPr>
          <a:xfrm>
            <a:off x="1295400" y="2819400"/>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59" name="Textplatzhalter 45">
            <a:extLst>
              <a:ext uri="{FF2B5EF4-FFF2-40B4-BE49-F238E27FC236}">
                <a16:creationId xmlns:a16="http://schemas.microsoft.com/office/drawing/2014/main" id="{002E8C45-C0AE-4A45-B693-2A71D845FD74}"/>
              </a:ext>
            </a:extLst>
          </p:cNvPr>
          <p:cNvSpPr>
            <a:spLocks noGrp="1"/>
          </p:cNvSpPr>
          <p:nvPr>
            <p:ph type="body" sz="quarter" idx="23"/>
          </p:nvPr>
        </p:nvSpPr>
        <p:spPr>
          <a:xfrm>
            <a:off x="1295576" y="3162837"/>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0" name="Textplatzhalter 45">
            <a:extLst>
              <a:ext uri="{FF2B5EF4-FFF2-40B4-BE49-F238E27FC236}">
                <a16:creationId xmlns:a16="http://schemas.microsoft.com/office/drawing/2014/main" id="{1D708290-A882-4D7B-82D1-4B33D98553C3}"/>
              </a:ext>
            </a:extLst>
          </p:cNvPr>
          <p:cNvSpPr>
            <a:spLocks noGrp="1"/>
          </p:cNvSpPr>
          <p:nvPr>
            <p:ph type="body" sz="quarter" idx="24"/>
          </p:nvPr>
        </p:nvSpPr>
        <p:spPr>
          <a:xfrm>
            <a:off x="1676400" y="13932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1" name="Textplatzhalter 45">
            <a:extLst>
              <a:ext uri="{FF2B5EF4-FFF2-40B4-BE49-F238E27FC236}">
                <a16:creationId xmlns:a16="http://schemas.microsoft.com/office/drawing/2014/main" id="{BA980506-41EA-4166-BDC4-6672C08B928F}"/>
              </a:ext>
            </a:extLst>
          </p:cNvPr>
          <p:cNvSpPr>
            <a:spLocks noGrp="1"/>
          </p:cNvSpPr>
          <p:nvPr>
            <p:ph type="body" sz="quarter" idx="25"/>
          </p:nvPr>
        </p:nvSpPr>
        <p:spPr>
          <a:xfrm>
            <a:off x="1676576" y="17367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2" name="Textplatzhalter 45">
            <a:extLst>
              <a:ext uri="{FF2B5EF4-FFF2-40B4-BE49-F238E27FC236}">
                <a16:creationId xmlns:a16="http://schemas.microsoft.com/office/drawing/2014/main" id="{AA45EA62-476D-47F1-96ED-54F43099603F}"/>
              </a:ext>
            </a:extLst>
          </p:cNvPr>
          <p:cNvSpPr>
            <a:spLocks noGrp="1"/>
          </p:cNvSpPr>
          <p:nvPr>
            <p:ph type="body" sz="quarter" idx="16"/>
          </p:nvPr>
        </p:nvSpPr>
        <p:spPr>
          <a:xfrm>
            <a:off x="66294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3" name="Textplatzhalter 45">
            <a:extLst>
              <a:ext uri="{FF2B5EF4-FFF2-40B4-BE49-F238E27FC236}">
                <a16:creationId xmlns:a16="http://schemas.microsoft.com/office/drawing/2014/main" id="{ABD72D36-40B8-4EE5-8EF4-F398834DD9DA}"/>
              </a:ext>
            </a:extLst>
          </p:cNvPr>
          <p:cNvSpPr>
            <a:spLocks noGrp="1"/>
          </p:cNvSpPr>
          <p:nvPr>
            <p:ph type="body" sz="quarter" idx="17"/>
          </p:nvPr>
        </p:nvSpPr>
        <p:spPr>
          <a:xfrm>
            <a:off x="66295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4" name="Textplatzhalter 45">
            <a:extLst>
              <a:ext uri="{FF2B5EF4-FFF2-40B4-BE49-F238E27FC236}">
                <a16:creationId xmlns:a16="http://schemas.microsoft.com/office/drawing/2014/main" id="{E7A1D5E8-4C7C-4ADF-A363-54E4B1B793AA}"/>
              </a:ext>
            </a:extLst>
          </p:cNvPr>
          <p:cNvSpPr>
            <a:spLocks noGrp="1"/>
          </p:cNvSpPr>
          <p:nvPr>
            <p:ph type="body" sz="quarter" idx="18"/>
          </p:nvPr>
        </p:nvSpPr>
        <p:spPr>
          <a:xfrm>
            <a:off x="3276600" y="326488"/>
            <a:ext cx="2362376" cy="320675"/>
          </a:xfrm>
        </p:spPr>
        <p:txBody>
          <a:bodyPr rtlCol="0">
            <a:noAutofit/>
          </a:bodyPr>
          <a:lstStyle>
            <a:lvl1pPr marL="0" indent="0" algn="ctr">
              <a:buNone/>
              <a:defRPr sz="2400">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65" name="Textplatzhalter 45">
            <a:extLst>
              <a:ext uri="{FF2B5EF4-FFF2-40B4-BE49-F238E27FC236}">
                <a16:creationId xmlns:a16="http://schemas.microsoft.com/office/drawing/2014/main" id="{A8479BD5-0D15-42CF-84BC-8F7F80ECD821}"/>
              </a:ext>
            </a:extLst>
          </p:cNvPr>
          <p:cNvSpPr>
            <a:spLocks noGrp="1"/>
          </p:cNvSpPr>
          <p:nvPr>
            <p:ph type="body" sz="quarter" idx="19"/>
          </p:nvPr>
        </p:nvSpPr>
        <p:spPr>
          <a:xfrm>
            <a:off x="3276776" y="669925"/>
            <a:ext cx="2362376" cy="244475"/>
          </a:xfrm>
        </p:spPr>
        <p:txBody>
          <a:bodyPr rtlCol="0">
            <a:noAutofit/>
          </a:bodyPr>
          <a:lstStyle>
            <a:lvl1pPr marL="0" indent="0" algn="ctr">
              <a:buNone/>
              <a:defRPr sz="1600">
                <a:solidFill>
                  <a:schemeClr val="bg1">
                    <a:lumMod val="50000"/>
                  </a:schemeClr>
                </a:solidFill>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stStyle>
          <a:p>
            <a:pPr lvl="0" rtl="0"/>
            <a:r>
              <a:rPr lang="de-DE" noProof="0"/>
              <a:t>Textmasterformat bearbeiten</a:t>
            </a:r>
          </a:p>
        </p:txBody>
      </p:sp>
      <p:sp>
        <p:nvSpPr>
          <p:cNvPr id="3" name="Titel 2">
            <a:extLst>
              <a:ext uri="{FF2B5EF4-FFF2-40B4-BE49-F238E27FC236}">
                <a16:creationId xmlns:a16="http://schemas.microsoft.com/office/drawing/2014/main" id="{2A27D752-F355-434D-9815-D11ECB7F9A87}"/>
              </a:ext>
            </a:extLst>
          </p:cNvPr>
          <p:cNvSpPr>
            <a:spLocks noGrp="1"/>
          </p:cNvSpPr>
          <p:nvPr>
            <p:ph type="title" hasCustomPrompt="1"/>
          </p:nvPr>
        </p:nvSpPr>
        <p:spPr>
          <a:xfrm>
            <a:off x="139964" y="173889"/>
            <a:ext cx="2819224" cy="964511"/>
          </a:xfrm>
        </p:spPr>
        <p:txBody>
          <a:bodyPr rtlCol="0">
            <a:noAutofit/>
          </a:bodyPr>
          <a:lstStyle>
            <a:lvl1pPr>
              <a:defRPr sz="4000"/>
            </a:lvl1pPr>
          </a:lstStyle>
          <a:p>
            <a:pPr rtl="0"/>
            <a:r>
              <a:rPr lang="de-DE" noProof="0" dirty="0"/>
              <a:t>Titelmasterformat durch Klicken bearbeiten</a:t>
            </a:r>
          </a:p>
        </p:txBody>
      </p:sp>
    </p:spTree>
    <p:extLst>
      <p:ext uri="{BB962C8B-B14F-4D97-AF65-F5344CB8AC3E}">
        <p14:creationId xmlns:p14="http://schemas.microsoft.com/office/powerpoint/2010/main" val="30758951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9837B0C3-BD29-4E90-9CF9-58E9A21D9C1A}"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187780757"/>
              </p:ext>
            </p:extLst>
          </p:nvPr>
        </p:nvGraphicFramePr>
        <p:xfrm>
          <a:off x="2032000" y="2241176"/>
          <a:ext cx="8128000" cy="38971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4496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88C8DFD5-DD13-48CE-BAA7-EC930A8C0F82}"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928775207"/>
              </p:ext>
            </p:extLst>
          </p:nvPr>
        </p:nvGraphicFramePr>
        <p:xfrm>
          <a:off x="2032000" y="2043953"/>
          <a:ext cx="8128000" cy="409438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07900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pic>
        <p:nvPicPr>
          <p:cNvPr id="17" name="Grafik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6794205" cy="5228354"/>
          </a:xfrm>
          <a:prstGeom prst="rect">
            <a:avLst/>
          </a:prstGeom>
        </p:spPr>
      </p:pic>
      <p:sp>
        <p:nvSpPr>
          <p:cNvPr id="13"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14" name="Grafik 13">
            <a:extLst>
              <a:ext uri="{FF2B5EF4-FFF2-40B4-BE49-F238E27FC236}">
                <a16:creationId xmlns:a16="http://schemas.microsoft.com/office/drawing/2014/main" id="{150F95C0-8540-4F30-B067-350D27C33E54}"/>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22" name="Bildobjekt 2"/>
          <p:cNvPicPr/>
          <p:nvPr userDrawn="1"/>
        </p:nvPicPr>
        <p:blipFill>
          <a:blip r:embed="rId4"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23" name="Picture 25" descr="https://365tno.sharepoint.com/sites/intranet/Organisation/CS/Marketing_Communications/Externe-profilering/Logos/426_1_TNO_ifl_zwart.png"/>
          <p:cNvPicPr/>
          <p:nvPr userDrawn="1"/>
        </p:nvPicPr>
        <p:blipFill rotWithShape="1">
          <a:blip r:embed="rId5"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24" name="Immagine 2"/>
          <p:cNvPicPr/>
          <p:nvPr userDrawn="1"/>
        </p:nvPicPr>
        <p:blipFill>
          <a:blip r:embed="rId6"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25" name="Grafik 24" descr="R:\PR\01_Unternehmenskommunikation\12_Corporate_Design\02_Logo\bea_logo_black_font\bea_logo_black_font_c4_transp.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26" name="Picture 1"/>
          <p:cNvPicPr/>
          <p:nvPr userDrawn="1"/>
        </p:nvPicPr>
        <p:blipFill rotWithShape="1">
          <a:blip r:embed="rId8"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28" name="Picture 24"/>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29" name="Picture 27" descr="header_E"/>
          <p:cNvPicPr/>
          <p:nvPr userDrawn="1"/>
        </p:nvPicPr>
        <p:blipFill>
          <a:blip r:embed="rId11"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30" name="Immagine 2"/>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31" name="Afbeelding 16" descr="cidimage002.png@01D4FECE.D63D32C0"/>
          <p:cNvPicPr/>
          <p:nvPr userDrawn="1"/>
        </p:nvPicPr>
        <p:blipFill>
          <a:blip r:embed="rId13" r:link="rId14"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sp>
        <p:nvSpPr>
          <p:cNvPr id="18" name="Titel 38"/>
          <p:cNvSpPr>
            <a:spLocks noGrp="1"/>
          </p:cNvSpPr>
          <p:nvPr>
            <p:ph type="title"/>
          </p:nvPr>
        </p:nvSpPr>
        <p:spPr>
          <a:xfrm>
            <a:off x="6103087" y="1486284"/>
            <a:ext cx="5881575" cy="503882"/>
          </a:xfrm>
        </p:spPr>
        <p:txBody>
          <a:bodyPr/>
          <a:lstStyle>
            <a:lvl1pPr>
              <a:defRPr>
                <a:solidFill>
                  <a:schemeClr val="tx1"/>
                </a:solidFill>
              </a:defRPr>
            </a:lvl1pPr>
          </a:lstStyle>
          <a:p>
            <a:endParaRPr lang="de-DE" dirty="0"/>
          </a:p>
        </p:txBody>
      </p:sp>
      <p:sp>
        <p:nvSpPr>
          <p:cNvPr id="20" name="Inhaltsplatzhalter 5"/>
          <p:cNvSpPr>
            <a:spLocks noGrp="1"/>
          </p:cNvSpPr>
          <p:nvPr>
            <p:ph sz="quarter" idx="10"/>
          </p:nvPr>
        </p:nvSpPr>
        <p:spPr>
          <a:xfrm>
            <a:off x="6196013" y="2384425"/>
            <a:ext cx="5681662" cy="555625"/>
          </a:xfrm>
          <a:noFill/>
        </p:spPr>
        <p:txBody>
          <a:bodyPr>
            <a:normAutofit/>
          </a:bodyPr>
          <a:lstStyle>
            <a:lvl1pPr>
              <a:defRPr sz="24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de-DE" dirty="0"/>
              <a:t>Textmasterformat bearbeiten</a:t>
            </a:r>
          </a:p>
        </p:txBody>
      </p:sp>
      <p:sp>
        <p:nvSpPr>
          <p:cNvPr id="21" name="Textplatzhalter 7"/>
          <p:cNvSpPr>
            <a:spLocks noGrp="1"/>
          </p:cNvSpPr>
          <p:nvPr>
            <p:ph type="body" sz="quarter" idx="11" hasCustomPrompt="1"/>
          </p:nvPr>
        </p:nvSpPr>
        <p:spPr>
          <a:xfrm>
            <a:off x="7467600" y="3298825"/>
            <a:ext cx="2733675" cy="1300163"/>
          </a:xfrm>
        </p:spPr>
        <p:txBody>
          <a:bodyPr>
            <a:normAutofit/>
          </a:bodyPr>
          <a:lstStyle>
            <a:lvl1pPr>
              <a:defRPr sz="1400">
                <a:solidFill>
                  <a:schemeClr val="bg1">
                    <a:lumMod val="50000"/>
                  </a:schemeClr>
                </a:solidFill>
              </a:defRPr>
            </a:lvl1pPr>
          </a:lstStyle>
          <a:p>
            <a:pPr lvl="0"/>
            <a:r>
              <a:rPr lang="de-DE" sz="1400" dirty="0" err="1"/>
              <a:t>Presenter</a:t>
            </a:r>
            <a:r>
              <a:rPr lang="de-DE" sz="1400" dirty="0"/>
              <a:t> </a:t>
            </a:r>
            <a:r>
              <a:rPr lang="de-DE" sz="1400" dirty="0" err="1"/>
              <a:t>name</a:t>
            </a:r>
            <a:endParaRPr lang="de-DE" sz="1400" dirty="0"/>
          </a:p>
          <a:p>
            <a:pPr lvl="0"/>
            <a:r>
              <a:rPr lang="de-DE" sz="1400" dirty="0" err="1"/>
              <a:t>Lorem</a:t>
            </a:r>
            <a:r>
              <a:rPr lang="de-DE" sz="1400" dirty="0"/>
              <a:t> </a:t>
            </a:r>
            <a:r>
              <a:rPr lang="de-DE" sz="1400" dirty="0" err="1"/>
              <a:t>ipsum</a:t>
            </a:r>
            <a:endParaRPr lang="de-DE" dirty="0"/>
          </a:p>
        </p:txBody>
      </p:sp>
    </p:spTree>
    <p:extLst>
      <p:ext uri="{BB962C8B-B14F-4D97-AF65-F5344CB8AC3E}">
        <p14:creationId xmlns:p14="http://schemas.microsoft.com/office/powerpoint/2010/main" val="8114306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0A5301EF-9B33-43A4-B715-3A33DE460127}"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Fußzeilenplatzhalter 4"/>
          <p:cNvSpPr>
            <a:spLocks noGrp="1"/>
          </p:cNvSpPr>
          <p:nvPr>
            <p:ph type="ftr" sz="quarter" idx="12"/>
          </p:nvPr>
        </p:nvSpPr>
        <p:spPr/>
        <p:txBody>
          <a:bodyPr/>
          <a:lstStyle/>
          <a:p>
            <a:endParaRPr lang="de-DE"/>
          </a:p>
        </p:txBody>
      </p:sp>
      <p:graphicFrame>
        <p:nvGraphicFramePr>
          <p:cNvPr id="9" name="Diagramm 8"/>
          <p:cNvGraphicFramePr/>
          <p:nvPr userDrawn="1">
            <p:extLst>
              <p:ext uri="{D42A27DB-BD31-4B8C-83A1-F6EECF244321}">
                <p14:modId xmlns:p14="http://schemas.microsoft.com/office/powerpoint/2010/main" val="2796254439"/>
              </p:ext>
            </p:extLst>
          </p:nvPr>
        </p:nvGraphicFramePr>
        <p:xfrm>
          <a:off x="2032000" y="2088776"/>
          <a:ext cx="8128000" cy="40495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81873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Date Placeholder 3"/>
          <p:cNvSpPr>
            <a:spLocks noGrp="1"/>
          </p:cNvSpPr>
          <p:nvPr>
            <p:ph type="dt" sz="half" idx="10"/>
          </p:nvPr>
        </p:nvSpPr>
        <p:spPr/>
        <p:txBody>
          <a:bodyPr/>
          <a:lstStyle/>
          <a:p>
            <a:fld id="{0568EC93-8A2C-4B51-9921-7EACF81E9E42}"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3437284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Benutzerdefiniertes Layout">
    <p:spTree>
      <p:nvGrpSpPr>
        <p:cNvPr id="1" name=""/>
        <p:cNvGrpSpPr/>
        <p:nvPr/>
      </p:nvGrpSpPr>
      <p:grpSpPr>
        <a:xfrm>
          <a:off x="0" y="0"/>
          <a:ext cx="0" cy="0"/>
          <a:chOff x="0" y="0"/>
          <a:chExt cx="0" cy="0"/>
        </a:xfrm>
      </p:grpSpPr>
      <p:sp>
        <p:nvSpPr>
          <p:cNvPr id="5" name="Textfeld 6">
            <a:extLst>
              <a:ext uri="{FF2B5EF4-FFF2-40B4-BE49-F238E27FC236}">
                <a16:creationId xmlns:a16="http://schemas.microsoft.com/office/drawing/2014/main" id="{FF4A8B35-9B30-4F91-8031-AC39C49B3A46}"/>
              </a:ext>
            </a:extLst>
          </p:cNvPr>
          <p:cNvSpPr txBox="1"/>
          <p:nvPr userDrawn="1"/>
        </p:nvSpPr>
        <p:spPr>
          <a:xfrm>
            <a:off x="1144800" y="6193806"/>
            <a:ext cx="1963480" cy="502858"/>
          </a:xfrm>
          <a:prstGeom prst="rect">
            <a:avLst/>
          </a:prstGeom>
          <a:solidFill>
            <a:schemeClr val="lt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This project has received funding from the European Union’s H2020 Coordination Support Action under Grant Agreement No. 894356.</a:t>
            </a:r>
            <a:endParaRPr lang="de-DE" sz="1100" dirty="0">
              <a:solidFill>
                <a:srgbClr val="FF0000"/>
              </a:solidFill>
              <a:effectLst/>
              <a:ea typeface="Calibri" panose="020F0502020204030204" pitchFamily="34" charset="0"/>
              <a:cs typeface="Times New Roman" panose="02020603050405020304" pitchFamily="18" charset="0"/>
            </a:endParaRPr>
          </a:p>
          <a:p>
            <a:pPr>
              <a:lnSpc>
                <a:spcPct val="115000"/>
              </a:lnSpc>
              <a:spcAft>
                <a:spcPts val="1000"/>
              </a:spcAft>
            </a:pPr>
            <a:r>
              <a:rPr lang="en-US" sz="600" dirty="0">
                <a:effectLst/>
                <a:latin typeface="Arial" panose="020B0604020202020204" pitchFamily="34" charset="0"/>
                <a:ea typeface="Calibri" panose="020F0502020204030204" pitchFamily="34" charset="0"/>
                <a:cs typeface="Times New Roman" panose="02020603050405020304" pitchFamily="18" charset="0"/>
              </a:rPr>
              <a:t> </a:t>
            </a:r>
            <a:endParaRPr lang="de-DE" sz="1100" dirty="0">
              <a:effectLst/>
              <a:ea typeface="Calibri" panose="020F0502020204030204" pitchFamily="34" charset="0"/>
              <a:cs typeface="Times New Roman" panose="02020603050405020304" pitchFamily="18" charset="0"/>
            </a:endParaRPr>
          </a:p>
        </p:txBody>
      </p:sp>
      <p:pic>
        <p:nvPicPr>
          <p:cNvPr id="6" name="Bildobjekt 2"/>
          <p:cNvPicPr/>
          <p:nvPr userDrawn="1"/>
        </p:nvPicPr>
        <p:blipFill>
          <a:blip r:embed="rId2" cstate="print">
            <a:extLst>
              <a:ext uri="{28A0092B-C50C-407E-A947-70E740481C1C}">
                <a14:useLocalDpi xmlns:a14="http://schemas.microsoft.com/office/drawing/2010/main" val="0"/>
              </a:ext>
            </a:extLst>
          </a:blip>
          <a:stretch>
            <a:fillRect/>
          </a:stretch>
        </p:blipFill>
        <p:spPr>
          <a:xfrm>
            <a:off x="4428321" y="6216170"/>
            <a:ext cx="919086" cy="354787"/>
          </a:xfrm>
          <a:prstGeom prst="rect">
            <a:avLst/>
          </a:prstGeom>
        </p:spPr>
      </p:pic>
      <p:pic>
        <p:nvPicPr>
          <p:cNvPr id="7" name="Picture 25" descr="https://365tno.sharepoint.com/sites/intranet/Organisation/CS/Marketing_Communications/Externe-profilering/Logos/426_1_TNO_ifl_zwart.png"/>
          <p:cNvPicPr/>
          <p:nvPr userDrawn="1"/>
        </p:nvPicPr>
        <p:blipFill rotWithShape="1">
          <a:blip r:embed="rId3" cstate="print">
            <a:extLst>
              <a:ext uri="{28A0092B-C50C-407E-A947-70E740481C1C}">
                <a14:useLocalDpi xmlns:a14="http://schemas.microsoft.com/office/drawing/2010/main" val="0"/>
              </a:ext>
            </a:extLst>
          </a:blip>
          <a:srcRect l="7704" t="16984" r="4714" b="21687"/>
          <a:stretch/>
        </p:blipFill>
        <p:spPr bwMode="auto">
          <a:xfrm>
            <a:off x="3309309" y="6307868"/>
            <a:ext cx="1015908" cy="171393"/>
          </a:xfrm>
          <a:prstGeom prst="rect">
            <a:avLst/>
          </a:prstGeom>
          <a:noFill/>
          <a:ln>
            <a:noFill/>
          </a:ln>
          <a:extLst>
            <a:ext uri="{53640926-AAD7-44D8-BBD7-CCE9431645EC}">
              <a14:shadowObscured xmlns:a14="http://schemas.microsoft.com/office/drawing/2010/main"/>
            </a:ext>
          </a:extLst>
        </p:spPr>
      </p:pic>
      <p:pic>
        <p:nvPicPr>
          <p:cNvPr id="8" name="Immagine 2"/>
          <p:cNvPicPr/>
          <p:nvPr userDrawn="1"/>
        </p:nvPicPr>
        <p:blipFill>
          <a:blip r:embed="rId4" cstate="print">
            <a:extLst>
              <a:ext uri="{28A0092B-C50C-407E-A947-70E740481C1C}">
                <a14:useLocalDpi xmlns:a14="http://schemas.microsoft.com/office/drawing/2010/main" val="0"/>
              </a:ext>
            </a:extLst>
          </a:blip>
          <a:stretch>
            <a:fillRect/>
          </a:stretch>
        </p:blipFill>
        <p:spPr>
          <a:xfrm>
            <a:off x="5473799" y="6257882"/>
            <a:ext cx="722915" cy="271360"/>
          </a:xfrm>
          <a:prstGeom prst="rect">
            <a:avLst/>
          </a:prstGeom>
        </p:spPr>
      </p:pic>
      <p:pic>
        <p:nvPicPr>
          <p:cNvPr id="9" name="Grafik 8" descr="R:\PR\01_Unternehmenskommunikation\12_Corporate_Design\02_Logo\bea_logo_black_font\bea_logo_black_font_c4_transp.jpg"/>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6454745" y="6239379"/>
            <a:ext cx="517496" cy="288447"/>
          </a:xfrm>
          <a:prstGeom prst="rect">
            <a:avLst/>
          </a:prstGeom>
          <a:noFill/>
          <a:ln>
            <a:noFill/>
          </a:ln>
        </p:spPr>
      </p:pic>
      <p:pic>
        <p:nvPicPr>
          <p:cNvPr id="10" name="Picture 1"/>
          <p:cNvPicPr/>
          <p:nvPr userDrawn="1"/>
        </p:nvPicPr>
        <p:blipFill rotWithShape="1">
          <a:blip r:embed="rId6" cstate="print">
            <a:extLst>
              <a:ext uri="{28A0092B-C50C-407E-A947-70E740481C1C}">
                <a14:useLocalDpi xmlns:a14="http://schemas.microsoft.com/office/drawing/2010/main" val="0"/>
              </a:ext>
            </a:extLst>
          </a:blip>
          <a:srcRect t="8773" b="16666"/>
          <a:stretch/>
        </p:blipFill>
        <p:spPr bwMode="auto">
          <a:xfrm>
            <a:off x="7166080" y="6153650"/>
            <a:ext cx="968118" cy="356046"/>
          </a:xfrm>
          <a:prstGeom prst="rect">
            <a:avLst/>
          </a:prstGeom>
          <a:noFill/>
          <a:ln>
            <a:noFill/>
          </a:ln>
          <a:extLst>
            <a:ext uri="{53640926-AAD7-44D8-BBD7-CCE9431645EC}">
              <a14:shadowObscured xmlns:a14="http://schemas.microsoft.com/office/drawing/2010/main"/>
            </a:ext>
          </a:extLst>
        </p:spPr>
      </p:pic>
      <p:pic>
        <p:nvPicPr>
          <p:cNvPr id="11" name="Picture 3"/>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8359881" y="6144862"/>
            <a:ext cx="447505" cy="439814"/>
          </a:xfrm>
          <a:prstGeom prst="rect">
            <a:avLst/>
          </a:prstGeom>
          <a:noFill/>
          <a:ln>
            <a:noFill/>
          </a:ln>
        </p:spPr>
      </p:pic>
      <p:pic>
        <p:nvPicPr>
          <p:cNvPr id="12" name="Picture 24"/>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a:off x="9106177" y="6273252"/>
            <a:ext cx="520986" cy="240621"/>
          </a:xfrm>
          <a:prstGeom prst="rect">
            <a:avLst/>
          </a:prstGeom>
          <a:noFill/>
          <a:ln>
            <a:noFill/>
          </a:ln>
        </p:spPr>
      </p:pic>
      <p:pic>
        <p:nvPicPr>
          <p:cNvPr id="13" name="Picture 27" descr="header_E"/>
          <p:cNvPicPr/>
          <p:nvPr userDrawn="1"/>
        </p:nvPicPr>
        <p:blipFill>
          <a:blip r:embed="rId9" cstate="print">
            <a:extLst>
              <a:ext uri="{28A0092B-C50C-407E-A947-70E740481C1C}">
                <a14:useLocalDpi xmlns:a14="http://schemas.microsoft.com/office/drawing/2010/main" val="0"/>
              </a:ext>
            </a:extLst>
          </a:blip>
          <a:srcRect l="31882" r="31726"/>
          <a:stretch>
            <a:fillRect/>
          </a:stretch>
        </p:blipFill>
        <p:spPr bwMode="auto">
          <a:xfrm>
            <a:off x="9910752" y="6227605"/>
            <a:ext cx="786800" cy="367285"/>
          </a:xfrm>
          <a:prstGeom prst="rect">
            <a:avLst/>
          </a:prstGeom>
          <a:noFill/>
        </p:spPr>
      </p:pic>
      <p:pic>
        <p:nvPicPr>
          <p:cNvPr id="14" name="Immagine 2"/>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10847630" y="6137161"/>
            <a:ext cx="463100" cy="546600"/>
          </a:xfrm>
          <a:prstGeom prst="rect">
            <a:avLst/>
          </a:prstGeom>
          <a:noFill/>
          <a:ln>
            <a:noFill/>
          </a:ln>
        </p:spPr>
      </p:pic>
      <p:pic>
        <p:nvPicPr>
          <p:cNvPr id="15" name="Afbeelding 16" descr="cidimage002.png@01D4FECE.D63D32C0"/>
          <p:cNvPicPr/>
          <p:nvPr userDrawn="1"/>
        </p:nvPicPr>
        <p:blipFill>
          <a:blip r:embed="rId11" r:link="rId12" cstate="print">
            <a:extLst>
              <a:ext uri="{28A0092B-C50C-407E-A947-70E740481C1C}">
                <a14:useLocalDpi xmlns:a14="http://schemas.microsoft.com/office/drawing/2010/main" val="0"/>
              </a:ext>
            </a:extLst>
          </a:blip>
          <a:srcRect/>
          <a:stretch>
            <a:fillRect/>
          </a:stretch>
        </p:blipFill>
        <p:spPr bwMode="auto">
          <a:xfrm>
            <a:off x="11569993" y="6153650"/>
            <a:ext cx="414671" cy="401685"/>
          </a:xfrm>
          <a:prstGeom prst="rect">
            <a:avLst/>
          </a:prstGeom>
          <a:noFill/>
          <a:ln>
            <a:noFill/>
          </a:ln>
        </p:spPr>
      </p:pic>
      <p:pic>
        <p:nvPicPr>
          <p:cNvPr id="16" name="Grafik 15">
            <a:extLst>
              <a:ext uri="{FF2B5EF4-FFF2-40B4-BE49-F238E27FC236}">
                <a16:creationId xmlns:a16="http://schemas.microsoft.com/office/drawing/2014/main" id="{150F95C0-8540-4F30-B067-350D27C33E54}"/>
              </a:ext>
            </a:extLst>
          </p:cNvPr>
          <p:cNvPicPr/>
          <p:nvPr userDrawn="1"/>
        </p:nvPicPr>
        <p:blipFill>
          <a:blip r:embed="rId13" cstate="print">
            <a:extLst>
              <a:ext uri="{28A0092B-C50C-407E-A947-70E740481C1C}">
                <a14:useLocalDpi xmlns:a14="http://schemas.microsoft.com/office/drawing/2010/main" val="0"/>
              </a:ext>
            </a:extLst>
          </a:blip>
          <a:stretch>
            <a:fillRect/>
          </a:stretch>
        </p:blipFill>
        <p:spPr>
          <a:xfrm>
            <a:off x="336755" y="6193807"/>
            <a:ext cx="705236" cy="502857"/>
          </a:xfrm>
          <a:prstGeom prst="rect">
            <a:avLst/>
          </a:prstGeom>
        </p:spPr>
      </p:pic>
      <p:pic>
        <p:nvPicPr>
          <p:cNvPr id="17" name="Grafik 1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50242" y="2487922"/>
            <a:ext cx="3891516" cy="2994643"/>
          </a:xfrm>
          <a:prstGeom prst="rect">
            <a:avLst/>
          </a:prstGeom>
        </p:spPr>
      </p:pic>
    </p:spTree>
    <p:extLst>
      <p:ext uri="{BB962C8B-B14F-4D97-AF65-F5344CB8AC3E}">
        <p14:creationId xmlns:p14="http://schemas.microsoft.com/office/powerpoint/2010/main" val="268629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_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rgbClr val="034EA8"/>
                </a:solidFill>
              </a:defRPr>
            </a:lvl1pPr>
          </a:lstStyle>
          <a:p>
            <a:r>
              <a:rPr lang="de-DE" dirty="0"/>
              <a:t>Title</a:t>
            </a:r>
            <a:endParaRPr lang="en-US" dirty="0"/>
          </a:p>
        </p:txBody>
      </p:sp>
      <p:sp>
        <p:nvSpPr>
          <p:cNvPr id="3" name="Content Placeholder 2"/>
          <p:cNvSpPr>
            <a:spLocks noGrp="1"/>
          </p:cNvSpPr>
          <p:nvPr>
            <p:ph idx="1"/>
          </p:nvPr>
        </p:nvSpPr>
        <p:spPr/>
        <p:txBody>
          <a:bodyPr/>
          <a:lstStyle>
            <a:lvl2pPr>
              <a:defRPr baseline="0"/>
            </a:lvl2pPr>
            <a:lvl3pPr>
              <a:defRPr baseline="0"/>
            </a:lvl3pPr>
            <a:lvl4pPr>
              <a:defRPr baseline="0"/>
            </a:lvl4pPr>
            <a:lvl5pPr>
              <a:defRPr baseline="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411FFC49-E85F-4982-B022-03BE66351C00}"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28344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0" y="1709738"/>
            <a:ext cx="10515600" cy="2852737"/>
          </a:xfrm>
        </p:spPr>
        <p:txBody>
          <a:bodyPr anchor="b"/>
          <a:lstStyle>
            <a:lvl1pPr>
              <a:defRPr sz="6000">
                <a:solidFill>
                  <a:srgbClr val="034EA8"/>
                </a:solidFill>
              </a:defRPr>
            </a:lvl1pPr>
          </a:lstStyle>
          <a:p>
            <a:r>
              <a:rPr lang="de-DE" dirty="0"/>
              <a:t>Title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e Placeholder 3"/>
          <p:cNvSpPr>
            <a:spLocks noGrp="1"/>
          </p:cNvSpPr>
          <p:nvPr>
            <p:ph type="dt" sz="half" idx="10"/>
          </p:nvPr>
        </p:nvSpPr>
        <p:spPr/>
        <p:txBody>
          <a:bodyPr/>
          <a:lstStyle/>
          <a:p>
            <a:fld id="{28310ECE-8803-48BF-B28E-D1198E5071B0}" type="datetime1">
              <a:rPr lang="en-GB" smtClean="0"/>
              <a:t>24/05/2022</a:t>
            </a:fld>
            <a:endParaRPr lang="de-DE"/>
          </a:p>
        </p:txBody>
      </p:sp>
      <p:pic>
        <p:nvPicPr>
          <p:cNvPr id="7" name="Grafik 6">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8"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608809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33D7D5-C292-44F8-B00A-6425F7B03567}" type="datetime1">
              <a:rPr lang="en-GB" smtClean="0"/>
              <a:t>24/05/2022</a:t>
            </a:fld>
            <a:endParaRPr lang="de-DE"/>
          </a:p>
        </p:txBody>
      </p:sp>
      <p:pic>
        <p:nvPicPr>
          <p:cNvPr id="5" name="Grafik 4">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6"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1684395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solidFill>
                  <a:srgbClr val="034EA8"/>
                </a:solidFill>
              </a:defRPr>
            </a:lvl1pPr>
          </a:lstStyle>
          <a:p>
            <a:r>
              <a:rPr lang="de-DE" dirty="0"/>
              <a:t>Title</a:t>
            </a:r>
            <a:endParaRPr lang="en-US" dirty="0"/>
          </a:p>
        </p:txBody>
      </p:sp>
      <p:sp>
        <p:nvSpPr>
          <p:cNvPr id="3" name="Content Placeholder 2"/>
          <p:cNvSpPr>
            <a:spLocks noGrp="1"/>
          </p:cNvSpPr>
          <p:nvPr>
            <p:ph idx="1"/>
          </p:nvPr>
        </p:nvSpPr>
        <p:spPr>
          <a:xfrm>
            <a:off x="5183188" y="987425"/>
            <a:ext cx="6172200" cy="4873625"/>
          </a:xfrm>
        </p:spPr>
        <p:txBody>
          <a:bodyPr/>
          <a:lstStyle>
            <a:lvl1pPr marL="0" indent="0">
              <a:buNone/>
              <a:defRPr sz="3200"/>
            </a:lvl1pPr>
            <a:lvl2pPr>
              <a:defRPr sz="2800" baseline="0"/>
            </a:lvl2pPr>
            <a:lvl3pPr>
              <a:defRPr sz="2400" baseline="0"/>
            </a:lvl3pPr>
            <a:lvl4pPr>
              <a:defRPr sz="2000" baseline="0"/>
            </a:lvl4pPr>
            <a:lvl5pPr>
              <a:defRPr sz="2000" baseline="0"/>
            </a:lvl5pPr>
            <a:lvl6pPr>
              <a:defRPr sz="2000"/>
            </a:lvl6pPr>
            <a:lvl7pPr>
              <a:defRPr sz="2000"/>
            </a:lvl7pPr>
            <a:lvl8pPr>
              <a:defRPr sz="2000"/>
            </a:lvl8pPr>
            <a:lvl9pPr>
              <a:defRPr sz="2000"/>
            </a:lvl9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dirty="0"/>
              <a:t>Textmasterformat bearbeiten</a:t>
            </a:r>
          </a:p>
        </p:txBody>
      </p:sp>
      <p:sp>
        <p:nvSpPr>
          <p:cNvPr id="5" name="Date Placeholder 4"/>
          <p:cNvSpPr>
            <a:spLocks noGrp="1"/>
          </p:cNvSpPr>
          <p:nvPr>
            <p:ph type="dt" sz="half" idx="10"/>
          </p:nvPr>
        </p:nvSpPr>
        <p:spPr/>
        <p:txBody>
          <a:bodyPr/>
          <a:lstStyle/>
          <a:p>
            <a:fld id="{A51DFAD8-E46A-4832-9F87-24B2C417C5AA}" type="datetime1">
              <a:rPr lang="en-GB" smtClean="0"/>
              <a:t>24/05/2022</a:t>
            </a:fld>
            <a:endParaRPr lang="de-DE"/>
          </a:p>
        </p:txBody>
      </p:sp>
      <p:pic>
        <p:nvPicPr>
          <p:cNvPr id="8" name="Grafik 7">
            <a:extLst>
              <a:ext uri="{FF2B5EF4-FFF2-40B4-BE49-F238E27FC236}">
                <a16:creationId xmlns:a16="http://schemas.microsoft.com/office/drawing/2014/main" id="{150F95C0-8540-4F30-B067-350D27C33E54}"/>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375122" y="6356350"/>
            <a:ext cx="501445" cy="340314"/>
          </a:xfrm>
          <a:prstGeom prst="rect">
            <a:avLst/>
          </a:prstGeom>
        </p:spPr>
      </p:pic>
      <p:sp>
        <p:nvSpPr>
          <p:cNvPr id="9" name="Foliennummernplatzhalter 3"/>
          <p:cNvSpPr>
            <a:spLocks noGrp="1"/>
          </p:cNvSpPr>
          <p:nvPr>
            <p:ph type="sldNum" sz="quarter" idx="11"/>
          </p:nvPr>
        </p:nvSpPr>
        <p:spPr>
          <a:xfrm>
            <a:off x="8610600" y="6365063"/>
            <a:ext cx="2743200" cy="365125"/>
          </a:xfrm>
        </p:spPr>
        <p:txBody>
          <a:bodyPr/>
          <a:lstStyle/>
          <a:p>
            <a:fld id="{CD13C9F6-DA1F-4969-8B21-2E803A8A69C8}" type="slidenum">
              <a:rPr lang="de-DE" smtClean="0"/>
              <a:t>‹#›</a:t>
            </a:fld>
            <a:endParaRPr lang="de-DE" dirty="0"/>
          </a:p>
        </p:txBody>
      </p:sp>
    </p:spTree>
    <p:extLst>
      <p:ext uri="{BB962C8B-B14F-4D97-AF65-F5344CB8AC3E}">
        <p14:creationId xmlns:p14="http://schemas.microsoft.com/office/powerpoint/2010/main" val="2548624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A2088D15-82EE-40D5-962D-F6A720AA79F0}" type="datetime1">
              <a:rPr lang="en-GB" smtClean="0"/>
              <a:t>24/05/2022</a:t>
            </a:fld>
            <a:endParaRPr lang="de-DE" dirty="0"/>
          </a:p>
        </p:txBody>
      </p:sp>
      <p:sp>
        <p:nvSpPr>
          <p:cNvPr id="4" name="Foliennummernplatzhalter 3"/>
          <p:cNvSpPr>
            <a:spLocks noGrp="1"/>
          </p:cNvSpPr>
          <p:nvPr>
            <p:ph type="sldNum" sz="quarter" idx="11"/>
          </p:nvPr>
        </p:nvSpPr>
        <p:spPr/>
        <p:txBody>
          <a:bodyPr/>
          <a:lstStyle/>
          <a:p>
            <a:fld id="{CD13C9F6-DA1F-4969-8B21-2E803A8A69C8}" type="slidenum">
              <a:rPr lang="de-DE" smtClean="0"/>
              <a:pPr/>
              <a:t>‹#›</a:t>
            </a:fld>
            <a:endParaRPr lang="de-DE" dirty="0"/>
          </a:p>
        </p:txBody>
      </p:sp>
      <p:sp>
        <p:nvSpPr>
          <p:cNvPr id="5" name="Textplatzhalter 60">
            <a:extLst>
              <a:ext uri="{FF2B5EF4-FFF2-40B4-BE49-F238E27FC236}">
                <a16:creationId xmlns:a16="http://schemas.microsoft.com/office/drawing/2014/main" id="{761076FF-D12B-874E-B2F7-D7211892E96C}"/>
              </a:ext>
            </a:extLst>
          </p:cNvPr>
          <p:cNvSpPr>
            <a:spLocks noGrp="1"/>
          </p:cNvSpPr>
          <p:nvPr>
            <p:ph type="body" sz="quarter" idx="22"/>
          </p:nvPr>
        </p:nvSpPr>
        <p:spPr>
          <a:xfrm>
            <a:off x="824790"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a:t>Textmasterformat bearbeiten</a:t>
            </a:r>
          </a:p>
          <a:p>
            <a:pPr lvl="1" rtl="0"/>
            <a:r>
              <a:rPr lang="de-DE" noProof="0"/>
              <a:t>Zweite Ebene</a:t>
            </a:r>
          </a:p>
          <a:p>
            <a:pPr lvl="2" rtl="0"/>
            <a:r>
              <a:rPr lang="de-DE" noProof="0"/>
              <a:t>Dritte Ebene</a:t>
            </a:r>
          </a:p>
          <a:p>
            <a:pPr lvl="3" rtl="0"/>
            <a:r>
              <a:rPr lang="de-DE" noProof="0"/>
              <a:t>Vierte Ebene</a:t>
            </a:r>
          </a:p>
          <a:p>
            <a:pPr lvl="4" rtl="0"/>
            <a:r>
              <a:rPr lang="de-DE" noProof="0"/>
              <a:t>Fünfte Ebene</a:t>
            </a:r>
            <a:endParaRPr lang="de-DE" noProof="0" dirty="0"/>
          </a:p>
        </p:txBody>
      </p:sp>
      <p:sp>
        <p:nvSpPr>
          <p:cNvPr id="6" name="Textplatzhalter 60">
            <a:extLst>
              <a:ext uri="{FF2B5EF4-FFF2-40B4-BE49-F238E27FC236}">
                <a16:creationId xmlns:a16="http://schemas.microsoft.com/office/drawing/2014/main" id="{3A9C68A9-C47F-6248-80FB-A955A9DC3FE1}"/>
              </a:ext>
            </a:extLst>
          </p:cNvPr>
          <p:cNvSpPr>
            <a:spLocks noGrp="1"/>
          </p:cNvSpPr>
          <p:nvPr>
            <p:ph type="body" sz="quarter" idx="23"/>
          </p:nvPr>
        </p:nvSpPr>
        <p:spPr>
          <a:xfrm>
            <a:off x="6396037" y="2061883"/>
            <a:ext cx="4957763" cy="4105835"/>
          </a:xfrm>
        </p:spPr>
        <p:txBody>
          <a:bodyPr rtlCol="0"/>
          <a:lstStyle>
            <a:lvl1pPr rtl="0">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de-DE" noProof="0" dirty="0"/>
              <a:t>Textmasterformat bearbeiten</a:t>
            </a:r>
          </a:p>
          <a:p>
            <a:pPr lvl="1" rtl="0"/>
            <a:r>
              <a:rPr lang="de-DE" noProof="0" dirty="0"/>
              <a:t>Zweite Ebene</a:t>
            </a:r>
          </a:p>
          <a:p>
            <a:pPr lvl="2" rtl="0"/>
            <a:r>
              <a:rPr lang="de-DE" noProof="0" dirty="0"/>
              <a:t>Dritte Ebene</a:t>
            </a:r>
          </a:p>
          <a:p>
            <a:pPr lvl="3" rtl="0"/>
            <a:r>
              <a:rPr lang="de-DE" noProof="0" dirty="0"/>
              <a:t>Vierte Ebene</a:t>
            </a:r>
          </a:p>
          <a:p>
            <a:pPr lvl="4" rtl="0"/>
            <a:r>
              <a:rPr lang="de-DE" noProof="0" dirty="0"/>
              <a:t>Fünfte Ebene</a:t>
            </a:r>
          </a:p>
        </p:txBody>
      </p:sp>
    </p:spTree>
    <p:extLst>
      <p:ext uri="{BB962C8B-B14F-4D97-AF65-F5344CB8AC3E}">
        <p14:creationId xmlns:p14="http://schemas.microsoft.com/office/powerpoint/2010/main" val="65666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53017"/>
            <a:ext cx="10515600" cy="572608"/>
          </a:xfrm>
          <a:prstGeom prst="rect">
            <a:avLst/>
          </a:prstGeom>
        </p:spPr>
        <p:txBody>
          <a:bodyPr vert="horz" lIns="91440" tIns="45720" rIns="91440" bIns="45720" rtlCol="0" anchor="ctr">
            <a:normAutofit/>
          </a:bodyPr>
          <a:lstStyle/>
          <a:p>
            <a:r>
              <a:rPr lang="de-DE" dirty="0"/>
              <a:t>Title</a:t>
            </a:r>
            <a:endParaRPr lang="en-US" dirty="0"/>
          </a:p>
        </p:txBody>
      </p:sp>
      <p:sp>
        <p:nvSpPr>
          <p:cNvPr id="3" name="Text Placeholder 2"/>
          <p:cNvSpPr>
            <a:spLocks noGrp="1"/>
          </p:cNvSpPr>
          <p:nvPr>
            <p:ph type="body" idx="1"/>
          </p:nvPr>
        </p:nvSpPr>
        <p:spPr>
          <a:xfrm>
            <a:off x="838200" y="1890443"/>
            <a:ext cx="10515600" cy="4286519"/>
          </a:xfrm>
          <a:prstGeom prst="rect">
            <a:avLst/>
          </a:prstGeom>
        </p:spPr>
        <p:txBody>
          <a:bodyPr vert="horz" lIns="91440" tIns="45720" rIns="91440" bIns="45720" rtlCol="0">
            <a:normAutofit/>
          </a:bodyPr>
          <a:lstStyle/>
          <a:p>
            <a:pPr lvl="0"/>
            <a:r>
              <a:rPr lang="de-DE" dirty="0"/>
              <a:t>Text</a:t>
            </a:r>
          </a:p>
          <a:p>
            <a:pPr lvl="1"/>
            <a:r>
              <a:rPr lang="de-DE" dirty="0"/>
              <a:t>Second Level</a:t>
            </a:r>
          </a:p>
          <a:p>
            <a:pPr lvl="2"/>
            <a:r>
              <a:rPr lang="de-DE" dirty="0"/>
              <a:t>Third Level</a:t>
            </a:r>
          </a:p>
          <a:p>
            <a:pPr lvl="3"/>
            <a:r>
              <a:rPr lang="de-DE" dirty="0" err="1"/>
              <a:t>Fourth</a:t>
            </a:r>
            <a:r>
              <a:rPr lang="de-DE" dirty="0"/>
              <a:t> Level</a:t>
            </a:r>
          </a:p>
          <a:p>
            <a:pPr lvl="4"/>
            <a:r>
              <a:rPr lang="de-DE" dirty="0" err="1"/>
              <a:t>Fifth</a:t>
            </a:r>
            <a:r>
              <a:rPr lang="de-DE" dirty="0"/>
              <a:t>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326E0BD5-6DF3-4DAC-957B-C95A7ABDC746}" type="datetime1">
              <a:rPr lang="en-GB" smtClean="0"/>
              <a:t>24/05/2022</a:t>
            </a:fld>
            <a:endParaRPr lang="de-DE" dirty="0"/>
          </a:p>
        </p:txBody>
      </p:sp>
      <p:pic>
        <p:nvPicPr>
          <p:cNvPr id="9" name="Grafik 8"/>
          <p:cNvPicPr>
            <a:picLocks noChangeAspect="1"/>
          </p:cNvPicPr>
          <p:nvPr userDrawn="1"/>
        </p:nvPicPr>
        <p:blipFill>
          <a:blip r:embed="rId22" cstate="print">
            <a:extLst>
              <a:ext uri="{28A0092B-C50C-407E-A947-70E740481C1C}">
                <a14:useLocalDpi xmlns:a14="http://schemas.microsoft.com/office/drawing/2010/main" val="0"/>
              </a:ext>
            </a:extLst>
          </a:blip>
          <a:stretch>
            <a:fillRect/>
          </a:stretch>
        </p:blipFill>
        <p:spPr>
          <a:xfrm>
            <a:off x="9157397" y="102027"/>
            <a:ext cx="2719170" cy="971602"/>
          </a:xfrm>
          <a:prstGeom prst="rect">
            <a:avLst/>
          </a:prstGeom>
        </p:spPr>
      </p:pic>
      <p:sp>
        <p:nvSpPr>
          <p:cNvPr id="13"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Noto Sans" panose="020B0502040504020204" pitchFamily="34" charset="0"/>
                <a:ea typeface="Noto Sans" panose="020B0502040504020204" pitchFamily="34" charset="0"/>
                <a:cs typeface="Noto Sans" panose="020B0502040504020204" pitchFamily="34" charset="0"/>
              </a:defRPr>
            </a:lvl1pPr>
          </a:lstStyle>
          <a:p>
            <a:fld id="{CD13C9F6-DA1F-4969-8B21-2E803A8A69C8}" type="slidenum">
              <a:rPr lang="de-DE" smtClean="0"/>
              <a:pPr/>
              <a:t>‹#›</a:t>
            </a:fld>
            <a:endParaRPr lang="de-DE" dirty="0"/>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Tree>
    <p:extLst>
      <p:ext uri="{BB962C8B-B14F-4D97-AF65-F5344CB8AC3E}">
        <p14:creationId xmlns:p14="http://schemas.microsoft.com/office/powerpoint/2010/main" val="2529071352"/>
      </p:ext>
    </p:extLst>
  </p:cSld>
  <p:clrMap bg1="lt1" tx1="dk1" bg2="lt2" tx2="dk2" accent1="accent1" accent2="accent2" accent3="accent3" accent4="accent4" accent5="accent5" accent6="accent6" hlink="hlink" folHlink="folHlink"/>
  <p:sldLayoutIdLst>
    <p:sldLayoutId id="2147483673" r:id="rId1"/>
    <p:sldLayoutId id="2147483682" r:id="rId2"/>
    <p:sldLayoutId id="2147483674" r:id="rId3"/>
    <p:sldLayoutId id="2147483688" r:id="rId4"/>
    <p:sldLayoutId id="2147483692" r:id="rId5"/>
    <p:sldLayoutId id="2147483693" r:id="rId6"/>
    <p:sldLayoutId id="2147483695" r:id="rId7"/>
    <p:sldLayoutId id="2147483696" r:id="rId8"/>
    <p:sldLayoutId id="2147483711" r:id="rId9"/>
    <p:sldLayoutId id="2147483697" r:id="rId10"/>
    <p:sldLayoutId id="2147483698" r:id="rId11"/>
    <p:sldLayoutId id="2147483699" r:id="rId12"/>
    <p:sldLayoutId id="2147483700" r:id="rId13"/>
    <p:sldLayoutId id="2147483701" r:id="rId14"/>
    <p:sldLayoutId id="2147483704" r:id="rId15"/>
    <p:sldLayoutId id="2147483707" r:id="rId16"/>
    <p:sldLayoutId id="2147483710" r:id="rId17"/>
    <p:sldLayoutId id="2147483712" r:id="rId18"/>
    <p:sldLayoutId id="2147483713" r:id="rId19"/>
    <p:sldLayoutId id="2147483714" r:id="rId20"/>
  </p:sldLayoutIdLst>
  <p:hf hdr="0" ftr="0"/>
  <p:txStyles>
    <p:title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9.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9.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22.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25.svg"/><Relationship Id="rId11" Type="http://schemas.openxmlformats.org/officeDocument/2006/relationships/image" Target="../media/image46.png"/><Relationship Id="rId5" Type="http://schemas.openxmlformats.org/officeDocument/2006/relationships/image" Target="../media/image24.png"/><Relationship Id="rId10" Type="http://schemas.openxmlformats.org/officeDocument/2006/relationships/image" Target="../media/image45.svg"/><Relationship Id="rId4" Type="http://schemas.openxmlformats.org/officeDocument/2006/relationships/image" Target="../media/image23.svg"/><Relationship Id="rId9" Type="http://schemas.openxmlformats.org/officeDocument/2006/relationships/image" Target="../media/image44.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4.png"/><Relationship Id="rId3" Type="http://schemas.openxmlformats.org/officeDocument/2006/relationships/image" Target="../media/image2.jpeg"/><Relationship Id="rId7" Type="http://schemas.openxmlformats.org/officeDocument/2006/relationships/image" Target="../media/image8.jpeg"/><Relationship Id="rId12"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image" Target="file:////Users/dennispotter/Library/Containers/com.microsoft.Outlook/Data/Library/Caches/Signatures/signature_665750758" TargetMode="External"/><Relationship Id="rId11" Type="http://schemas.openxmlformats.org/officeDocument/2006/relationships/image" Target="../media/image6.jpeg"/><Relationship Id="rId5" Type="http://schemas.openxmlformats.org/officeDocument/2006/relationships/image" Target="../media/image13.png"/><Relationship Id="rId10" Type="http://schemas.openxmlformats.org/officeDocument/2006/relationships/image" Target="../media/image11.png"/><Relationship Id="rId4" Type="http://schemas.openxmlformats.org/officeDocument/2006/relationships/image" Target="../media/image12.emf"/><Relationship Id="rId9" Type="http://schemas.openxmlformats.org/officeDocument/2006/relationships/image" Target="../media/image10.jpeg"/><Relationship Id="rId14" Type="http://schemas.openxmlformats.org/officeDocument/2006/relationships/image" Target="../media/image5.png"/></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1.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0.xml"/><Relationship Id="rId1" Type="http://schemas.openxmlformats.org/officeDocument/2006/relationships/slideLayout" Target="../slideLayouts/slideLayout8.xml"/><Relationship Id="rId5" Type="http://schemas.openxmlformats.org/officeDocument/2006/relationships/image" Target="../media/image63.jpeg"/><Relationship Id="rId4" Type="http://schemas.openxmlformats.org/officeDocument/2006/relationships/image" Target="../media/image62.jpeg"/></Relationships>
</file>

<file path=ppt/slides/_rels/slide5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1.svg"/></Relationships>
</file>

<file path=ppt/slides/_rels/slide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noProof="0" dirty="0"/>
              <a:t>Important to think of when preparing for this training (1/2)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199" y="1890443"/>
            <a:ext cx="9918469" cy="4465907"/>
          </a:xfrm>
        </p:spPr>
        <p:txBody>
          <a:bodyPr>
            <a:normAutofit fontScale="85000" lnSpcReduction="20000"/>
          </a:bodyPr>
          <a:lstStyle/>
          <a:p>
            <a:pPr marL="457200" indent="-457200">
              <a:lnSpc>
                <a:spcPct val="120000"/>
              </a:lnSpc>
              <a:buFont typeface="Arial" panose="020B0604020202020204" pitchFamily="34" charset="0"/>
              <a:buChar char="•"/>
            </a:pPr>
            <a:r>
              <a:rPr lang="en-US" sz="1800" noProof="0" dirty="0"/>
              <a:t>The training material is prepared primarily as a physical training opportunity for a group of 6-15 persons that, ideally, represent 4-8 different SME clusters. </a:t>
            </a:r>
          </a:p>
          <a:p>
            <a:pPr marL="457200" indent="-457200">
              <a:lnSpc>
                <a:spcPct val="120000"/>
              </a:lnSpc>
              <a:buFont typeface="Arial" panose="020B0604020202020204" pitchFamily="34" charset="0"/>
              <a:buChar char="•"/>
            </a:pPr>
            <a:r>
              <a:rPr lang="en-US" sz="1800" noProof="0" dirty="0"/>
              <a:t>It can also be carried out as a trainer-led online training event for the same type of group. Suggestions for how to adapt interactive elements in such a case are included, but further adaptations may be needed.</a:t>
            </a:r>
          </a:p>
          <a:p>
            <a:pPr marL="457200" indent="-457200">
              <a:lnSpc>
                <a:spcPct val="120000"/>
              </a:lnSpc>
              <a:buFont typeface="Arial" panose="020B0604020202020204" pitchFamily="34" charset="0"/>
              <a:buChar char="•"/>
            </a:pPr>
            <a:r>
              <a:rPr lang="en-US" sz="1800" noProof="0" dirty="0"/>
              <a:t>The </a:t>
            </a:r>
            <a:r>
              <a:rPr lang="en-US" sz="1800" b="1" noProof="0" dirty="0"/>
              <a:t>target group </a:t>
            </a:r>
            <a:r>
              <a:rPr lang="en-US" sz="1800" noProof="0" dirty="0"/>
              <a:t>include Trusted Partners (or potential new Trusted Partners) but also other stakeholders that may be involved in the activities of local energy collectives, e.g. energy auditors, energy experts, local energy advisors, etc.</a:t>
            </a:r>
          </a:p>
          <a:p>
            <a:pPr marL="457200" indent="-457200">
              <a:lnSpc>
                <a:spcPct val="120000"/>
              </a:lnSpc>
              <a:buFont typeface="Arial" panose="020B0604020202020204" pitchFamily="34" charset="0"/>
              <a:buChar char="•"/>
            </a:pPr>
            <a:r>
              <a:rPr lang="en-US" sz="1800" noProof="0" dirty="0"/>
              <a:t>The </a:t>
            </a:r>
            <a:r>
              <a:rPr lang="en-US" sz="1800" b="1" noProof="0" dirty="0"/>
              <a:t>training should be interactive </a:t>
            </a:r>
            <a:r>
              <a:rPr lang="en-US" sz="1800" noProof="0" dirty="0"/>
              <a:t>– with the aim that participants will actively contribute and learn both from you and each others’ experience. </a:t>
            </a:r>
          </a:p>
          <a:p>
            <a:pPr marL="457200" indent="-457200">
              <a:lnSpc>
                <a:spcPct val="120000"/>
              </a:lnSpc>
              <a:buFont typeface="Arial" panose="020B0604020202020204" pitchFamily="34" charset="0"/>
              <a:buChar char="•"/>
            </a:pPr>
            <a:r>
              <a:rPr lang="en-US" sz="1800" b="1" noProof="0" dirty="0"/>
              <a:t>Interactive elements </a:t>
            </a:r>
            <a:r>
              <a:rPr lang="en-US" sz="1800" noProof="0" dirty="0"/>
              <a:t>are marked with the symbol at the right. Sometimes alternative options are given. Choose and adapt, so that you do it in a way you are comfortable with, and that best suits the group.</a:t>
            </a:r>
          </a:p>
          <a:p>
            <a:pPr marL="457200" indent="-457200">
              <a:lnSpc>
                <a:spcPct val="120000"/>
              </a:lnSpc>
              <a:buFont typeface="Arial" panose="020B0604020202020204" pitchFamily="34" charset="0"/>
              <a:buChar char="•"/>
            </a:pPr>
            <a:r>
              <a:rPr lang="en-US" sz="1800" noProof="0" dirty="0"/>
              <a:t>You are encouraged to complement or replace the </a:t>
            </a:r>
            <a:r>
              <a:rPr lang="en-US" sz="1800" b="1" noProof="0" dirty="0"/>
              <a:t>examples</a:t>
            </a:r>
            <a:r>
              <a:rPr lang="en-US" sz="1800" noProof="0" dirty="0"/>
              <a:t> included in the presentation with your own case studies and success stories, which are representative for local conditions and your target group.</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046D83DC-31CE-4FAF-933D-A45844649955}"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1</a:t>
            </a:fld>
            <a:endParaRPr lang="de-DE" dirty="0"/>
          </a:p>
        </p:txBody>
      </p:sp>
      <p:grpSp>
        <p:nvGrpSpPr>
          <p:cNvPr id="9" name="Gruppieren 9">
            <a:extLst>
              <a:ext uri="{FF2B5EF4-FFF2-40B4-BE49-F238E27FC236}">
                <a16:creationId xmlns:a16="http://schemas.microsoft.com/office/drawing/2014/main" id="{06C56F46-5403-4A76-A705-FD4247018D74}"/>
              </a:ext>
            </a:extLst>
          </p:cNvPr>
          <p:cNvGrpSpPr/>
          <p:nvPr/>
        </p:nvGrpSpPr>
        <p:grpSpPr>
          <a:xfrm>
            <a:off x="10756668" y="4123396"/>
            <a:ext cx="761950" cy="761950"/>
            <a:chOff x="135517" y="136525"/>
            <a:chExt cx="761950" cy="761950"/>
          </a:xfrm>
        </p:grpSpPr>
        <p:sp>
          <p:nvSpPr>
            <p:cNvPr id="10" name="Ellipse 12">
              <a:extLst>
                <a:ext uri="{FF2B5EF4-FFF2-40B4-BE49-F238E27FC236}">
                  <a16:creationId xmlns:a16="http://schemas.microsoft.com/office/drawing/2014/main" id="{1D909F27-99D3-4FD8-97E7-FF999D966119}"/>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Sprechblase: oval 13">
              <a:extLst>
                <a:ext uri="{FF2B5EF4-FFF2-40B4-BE49-F238E27FC236}">
                  <a16:creationId xmlns:a16="http://schemas.microsoft.com/office/drawing/2014/main" id="{06D1FF92-33E8-4ACF-8221-086AE28035F4}"/>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Rectangle 11">
            <a:extLst>
              <a:ext uri="{FF2B5EF4-FFF2-40B4-BE49-F238E27FC236}">
                <a16:creationId xmlns:a16="http://schemas.microsoft.com/office/drawing/2014/main" id="{F038FB9D-94BB-41FC-BE64-725B28ED2E64}"/>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9560980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948757" y="1154986"/>
            <a:ext cx="5672190" cy="909907"/>
          </a:xfrm>
        </p:spPr>
        <p:txBody>
          <a:bodyPr>
            <a:normAutofit/>
          </a:bodyPr>
          <a:lstStyle/>
          <a:p>
            <a:r>
              <a:rPr lang="en-US" noProof="0" dirty="0"/>
              <a:t>Trusted Partner</a:t>
            </a:r>
          </a:p>
        </p:txBody>
      </p:sp>
      <p:sp>
        <p:nvSpPr>
          <p:cNvPr id="11" name="Platshållare för text 2">
            <a:extLst>
              <a:ext uri="{FF2B5EF4-FFF2-40B4-BE49-F238E27FC236}">
                <a16:creationId xmlns:a16="http://schemas.microsoft.com/office/drawing/2014/main" id="{EF93D627-D2DF-4349-8719-2B5EC7324707}"/>
              </a:ext>
            </a:extLst>
          </p:cNvPr>
          <p:cNvSpPr txBox="1">
            <a:spLocks/>
          </p:cNvSpPr>
          <p:nvPr/>
        </p:nvSpPr>
        <p:spPr>
          <a:xfrm>
            <a:off x="7588225" y="2504314"/>
            <a:ext cx="4133623" cy="367264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a:p>
          <a:p>
            <a:endParaRPr lang="sv-SE"/>
          </a:p>
        </p:txBody>
      </p:sp>
      <p:sp>
        <p:nvSpPr>
          <p:cNvPr id="4" name="Pratbubbla: rektangel med rundade hörn 3">
            <a:extLst>
              <a:ext uri="{FF2B5EF4-FFF2-40B4-BE49-F238E27FC236}">
                <a16:creationId xmlns:a16="http://schemas.microsoft.com/office/drawing/2014/main" id="{2278E753-E2AD-4D20-BC8C-87FDE694FB4B}"/>
              </a:ext>
            </a:extLst>
          </p:cNvPr>
          <p:cNvSpPr/>
          <p:nvPr/>
        </p:nvSpPr>
        <p:spPr>
          <a:xfrm>
            <a:off x="8011658" y="4082558"/>
            <a:ext cx="2595716" cy="1953732"/>
          </a:xfrm>
          <a:prstGeom prst="wedgeRoundRectCallout">
            <a:avLst>
              <a:gd name="adj1" fmla="val -206936"/>
              <a:gd name="adj2" fmla="val -60141"/>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Work with others!</a:t>
            </a:r>
          </a:p>
        </p:txBody>
      </p:sp>
      <p:grpSp>
        <p:nvGrpSpPr>
          <p:cNvPr id="3" name="Grupp 2">
            <a:extLst>
              <a:ext uri="{FF2B5EF4-FFF2-40B4-BE49-F238E27FC236}">
                <a16:creationId xmlns:a16="http://schemas.microsoft.com/office/drawing/2014/main" id="{23545CF9-DA05-4AF5-BFC1-B7A2F5BBF598}"/>
              </a:ext>
            </a:extLst>
          </p:cNvPr>
          <p:cNvGrpSpPr/>
          <p:nvPr/>
        </p:nvGrpSpPr>
        <p:grpSpPr>
          <a:xfrm>
            <a:off x="1493885" y="2295112"/>
            <a:ext cx="2765837" cy="3085971"/>
            <a:chOff x="4807076" y="2475710"/>
            <a:chExt cx="2076121" cy="2308184"/>
          </a:xfrm>
        </p:grpSpPr>
        <p:grpSp>
          <p:nvGrpSpPr>
            <p:cNvPr id="5" name="Grupp 4">
              <a:extLst>
                <a:ext uri="{FF2B5EF4-FFF2-40B4-BE49-F238E27FC236}">
                  <a16:creationId xmlns:a16="http://schemas.microsoft.com/office/drawing/2014/main" id="{F0616F92-42F3-426E-A682-E4852ED442C0}"/>
                </a:ext>
              </a:extLst>
            </p:cNvPr>
            <p:cNvGrpSpPr/>
            <p:nvPr/>
          </p:nvGrpSpPr>
          <p:grpSpPr>
            <a:xfrm>
              <a:off x="4807076" y="2617998"/>
              <a:ext cx="2027239" cy="2047184"/>
              <a:chOff x="7936824" y="1711055"/>
              <a:chExt cx="2027239" cy="2047184"/>
            </a:xfrm>
          </p:grpSpPr>
          <p:sp>
            <p:nvSpPr>
              <p:cNvPr id="6" name="Ellips 5">
                <a:extLst>
                  <a:ext uri="{FF2B5EF4-FFF2-40B4-BE49-F238E27FC236}">
                    <a16:creationId xmlns:a16="http://schemas.microsoft.com/office/drawing/2014/main" id="{DF094E51-5843-4680-90C6-1E12662F8DAB}"/>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Bild 6" descr="Byggnad med hel fyllning">
                <a:extLst>
                  <a:ext uri="{FF2B5EF4-FFF2-40B4-BE49-F238E27FC236}">
                    <a16:creationId xmlns:a16="http://schemas.microsoft.com/office/drawing/2014/main" id="{8AC9CEBD-7D82-4EF6-BA54-7E4876A1421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45370" y="2197714"/>
                <a:ext cx="643621" cy="669743"/>
              </a:xfrm>
              <a:prstGeom prst="rect">
                <a:avLst/>
              </a:prstGeom>
            </p:spPr>
          </p:pic>
          <p:pic>
            <p:nvPicPr>
              <p:cNvPr id="8" name="Bild 7" descr="Kvinna som rycker på axlarna med hel fyllning">
                <a:extLst>
                  <a:ext uri="{FF2B5EF4-FFF2-40B4-BE49-F238E27FC236}">
                    <a16:creationId xmlns:a16="http://schemas.microsoft.com/office/drawing/2014/main" id="{B465D26E-0A5E-4F27-94B3-08B5A6427EF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054023" y="2342523"/>
                <a:ext cx="643621" cy="669743"/>
              </a:xfrm>
              <a:prstGeom prst="rect">
                <a:avLst/>
              </a:prstGeom>
            </p:spPr>
          </p:pic>
          <p:sp>
            <p:nvSpPr>
              <p:cNvPr id="9" name="textruta 8">
                <a:extLst>
                  <a:ext uri="{FF2B5EF4-FFF2-40B4-BE49-F238E27FC236}">
                    <a16:creationId xmlns:a16="http://schemas.microsoft.com/office/drawing/2014/main" id="{B42DF1DC-9F03-4200-B3FA-34F2277BD374}"/>
                  </a:ext>
                </a:extLst>
              </p:cNvPr>
              <p:cNvSpPr txBox="1"/>
              <p:nvPr/>
            </p:nvSpPr>
            <p:spPr>
              <a:xfrm>
                <a:off x="8753473" y="2255261"/>
                <a:ext cx="971185" cy="713634"/>
              </a:xfrm>
              <a:prstGeom prst="rect">
                <a:avLst/>
              </a:prstGeom>
              <a:noFill/>
            </p:spPr>
            <p:txBody>
              <a:bodyPr wrap="square">
                <a:spAutoFit/>
              </a:bodyPr>
              <a:lstStyle/>
              <a:p>
                <a:r>
                  <a:rPr lang="sv-SE" sz="2800" dirty="0" err="1"/>
                  <a:t>Trusted</a:t>
                </a:r>
                <a:r>
                  <a:rPr lang="sv-SE" sz="2800" dirty="0"/>
                  <a:t> Partner</a:t>
                </a:r>
              </a:p>
            </p:txBody>
          </p:sp>
        </p:grpSp>
        <p:pic>
          <p:nvPicPr>
            <p:cNvPr id="13" name="Bild 12" descr="Kvinna som rycker på axlarna med hel fyllning">
              <a:extLst>
                <a:ext uri="{FF2B5EF4-FFF2-40B4-BE49-F238E27FC236}">
                  <a16:creationId xmlns:a16="http://schemas.microsoft.com/office/drawing/2014/main" id="{0D4BF84A-6E98-4D90-B918-19ACB904222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787506" y="4060482"/>
              <a:ext cx="643621" cy="669743"/>
            </a:xfrm>
            <a:prstGeom prst="rect">
              <a:avLst/>
            </a:prstGeom>
          </p:spPr>
        </p:pic>
        <p:pic>
          <p:nvPicPr>
            <p:cNvPr id="20" name="Bild 19" descr="Man med hel fyllning">
              <a:extLst>
                <a:ext uri="{FF2B5EF4-FFF2-40B4-BE49-F238E27FC236}">
                  <a16:creationId xmlns:a16="http://schemas.microsoft.com/office/drawing/2014/main" id="{62AF0A98-2105-4281-851E-6BDA4BC255B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13454" y="3639533"/>
              <a:ext cx="669743" cy="669743"/>
            </a:xfrm>
            <a:prstGeom prst="rect">
              <a:avLst/>
            </a:prstGeom>
          </p:spPr>
        </p:pic>
        <p:pic>
          <p:nvPicPr>
            <p:cNvPr id="22" name="Bild 21" descr="Person i rullstol med hel fyllning">
              <a:extLst>
                <a:ext uri="{FF2B5EF4-FFF2-40B4-BE49-F238E27FC236}">
                  <a16:creationId xmlns:a16="http://schemas.microsoft.com/office/drawing/2014/main" id="{8C5FAFA7-AA81-4BD0-A509-4E679EFDB2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150795" y="4140273"/>
              <a:ext cx="643621" cy="643621"/>
            </a:xfrm>
            <a:prstGeom prst="rect">
              <a:avLst/>
            </a:prstGeom>
          </p:spPr>
        </p:pic>
        <p:pic>
          <p:nvPicPr>
            <p:cNvPr id="24" name="Bild 23" descr="Man med hel fyllning">
              <a:extLst>
                <a:ext uri="{FF2B5EF4-FFF2-40B4-BE49-F238E27FC236}">
                  <a16:creationId xmlns:a16="http://schemas.microsoft.com/office/drawing/2014/main" id="{FC4226E1-0409-4A02-A3FA-54DAC727372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87418" y="2475710"/>
              <a:ext cx="669743" cy="669743"/>
            </a:xfrm>
            <a:prstGeom prst="rect">
              <a:avLst/>
            </a:prstGeom>
          </p:spPr>
        </p:pic>
      </p:grpSp>
      <p:sp>
        <p:nvSpPr>
          <p:cNvPr id="16" name="Pratbubbla: rektangel med rundade hörn 15">
            <a:extLst>
              <a:ext uri="{FF2B5EF4-FFF2-40B4-BE49-F238E27FC236}">
                <a16:creationId xmlns:a16="http://schemas.microsoft.com/office/drawing/2014/main" id="{79A2A8C7-8CE3-4530-BB55-6510E9CBDC40}"/>
              </a:ext>
            </a:extLst>
          </p:cNvPr>
          <p:cNvSpPr/>
          <p:nvPr/>
        </p:nvSpPr>
        <p:spPr>
          <a:xfrm>
            <a:off x="8503778" y="1609939"/>
            <a:ext cx="2595716" cy="1307172"/>
          </a:xfrm>
          <a:prstGeom prst="wedgeRoundRectCallout">
            <a:avLst>
              <a:gd name="adj1" fmla="val -191781"/>
              <a:gd name="adj2" fmla="val 71630"/>
              <a:gd name="adj3" fmla="val 16667"/>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Trust!</a:t>
            </a:r>
          </a:p>
        </p:txBody>
      </p:sp>
      <p:sp>
        <p:nvSpPr>
          <p:cNvPr id="17" name="Pratbubbla: rektangel med rundade hörn 16">
            <a:extLst>
              <a:ext uri="{FF2B5EF4-FFF2-40B4-BE49-F238E27FC236}">
                <a16:creationId xmlns:a16="http://schemas.microsoft.com/office/drawing/2014/main" id="{A488BC53-86A9-47F3-AF4A-3A3B3092CCF4}"/>
              </a:ext>
            </a:extLst>
          </p:cNvPr>
          <p:cNvSpPr/>
          <p:nvPr/>
        </p:nvSpPr>
        <p:spPr>
          <a:xfrm>
            <a:off x="4798142" y="924766"/>
            <a:ext cx="2595716" cy="1370346"/>
          </a:xfrm>
          <a:prstGeom prst="wedgeRoundRectCallout">
            <a:avLst>
              <a:gd name="adj1" fmla="val -80228"/>
              <a:gd name="adj2" fmla="val 90314"/>
              <a:gd name="adj3" fmla="val 16667"/>
            </a:avLst>
          </a:prstGeom>
          <a:solidFill>
            <a:schemeClr val="accent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a:t>Network of SMEs</a:t>
            </a:r>
          </a:p>
        </p:txBody>
      </p:sp>
      <p:sp>
        <p:nvSpPr>
          <p:cNvPr id="18" name="Rubrik 1">
            <a:extLst>
              <a:ext uri="{FF2B5EF4-FFF2-40B4-BE49-F238E27FC236}">
                <a16:creationId xmlns:a16="http://schemas.microsoft.com/office/drawing/2014/main" id="{8E158788-C866-4D92-B192-198E7BF892BF}"/>
              </a:ext>
            </a:extLst>
          </p:cNvPr>
          <p:cNvSpPr txBox="1">
            <a:spLocks/>
          </p:cNvSpPr>
          <p:nvPr/>
        </p:nvSpPr>
        <p:spPr>
          <a:xfrm>
            <a:off x="2862344" y="5222369"/>
            <a:ext cx="5672190" cy="90990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sv-SE" dirty="0"/>
              <a:t>”Energy </a:t>
            </a:r>
            <a:r>
              <a:rPr lang="sv-SE" dirty="0" err="1"/>
              <a:t>Working</a:t>
            </a:r>
            <a:r>
              <a:rPr lang="sv-SE" dirty="0"/>
              <a:t> Group”</a:t>
            </a:r>
          </a:p>
        </p:txBody>
      </p:sp>
      <p:grpSp>
        <p:nvGrpSpPr>
          <p:cNvPr id="19" name="Gruppieren 9">
            <a:extLst>
              <a:ext uri="{FF2B5EF4-FFF2-40B4-BE49-F238E27FC236}">
                <a16:creationId xmlns:a16="http://schemas.microsoft.com/office/drawing/2014/main" id="{9E43C0FC-B938-463D-8EB9-6D2F8FBE4CF7}"/>
              </a:ext>
            </a:extLst>
          </p:cNvPr>
          <p:cNvGrpSpPr/>
          <p:nvPr/>
        </p:nvGrpSpPr>
        <p:grpSpPr>
          <a:xfrm>
            <a:off x="135517" y="136525"/>
            <a:ext cx="761950" cy="761950"/>
            <a:chOff x="135517" y="136525"/>
            <a:chExt cx="761950" cy="761950"/>
          </a:xfrm>
        </p:grpSpPr>
        <p:sp>
          <p:nvSpPr>
            <p:cNvPr id="21" name="Ellipse 12">
              <a:extLst>
                <a:ext uri="{FF2B5EF4-FFF2-40B4-BE49-F238E27FC236}">
                  <a16:creationId xmlns:a16="http://schemas.microsoft.com/office/drawing/2014/main" id="{FE3CD69B-738B-4FF4-91E2-0640A881B53B}"/>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Sprechblase: oval 13">
              <a:extLst>
                <a:ext uri="{FF2B5EF4-FFF2-40B4-BE49-F238E27FC236}">
                  <a16:creationId xmlns:a16="http://schemas.microsoft.com/office/drawing/2014/main" id="{819C5000-9BE8-4417-81D4-8AD252DFDE08}"/>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0" name="Date Placeholder 9">
            <a:extLst>
              <a:ext uri="{FF2B5EF4-FFF2-40B4-BE49-F238E27FC236}">
                <a16:creationId xmlns:a16="http://schemas.microsoft.com/office/drawing/2014/main" id="{80361261-C7A3-451A-BE66-9771C3941B3E}"/>
              </a:ext>
            </a:extLst>
          </p:cNvPr>
          <p:cNvSpPr>
            <a:spLocks noGrp="1"/>
          </p:cNvSpPr>
          <p:nvPr>
            <p:ph type="dt" sz="half" idx="10"/>
          </p:nvPr>
        </p:nvSpPr>
        <p:spPr/>
        <p:txBody>
          <a:bodyPr/>
          <a:lstStyle/>
          <a:p>
            <a:fld id="{B8BF8E99-AFF5-4C14-A155-3C65F16AFBF0}" type="datetime1">
              <a:rPr lang="en-GB" smtClean="0"/>
              <a:t>24/05/2022</a:t>
            </a:fld>
            <a:endParaRPr lang="de-DE"/>
          </a:p>
        </p:txBody>
      </p:sp>
      <p:sp>
        <p:nvSpPr>
          <p:cNvPr id="12" name="Slide Number Placeholder 11">
            <a:extLst>
              <a:ext uri="{FF2B5EF4-FFF2-40B4-BE49-F238E27FC236}">
                <a16:creationId xmlns:a16="http://schemas.microsoft.com/office/drawing/2014/main" id="{E250DB88-8A15-4DBB-A726-4C49F4E5122D}"/>
              </a:ext>
            </a:extLst>
          </p:cNvPr>
          <p:cNvSpPr>
            <a:spLocks noGrp="1"/>
          </p:cNvSpPr>
          <p:nvPr>
            <p:ph type="sldNum" sz="quarter" idx="11"/>
          </p:nvPr>
        </p:nvSpPr>
        <p:spPr/>
        <p:txBody>
          <a:bodyPr/>
          <a:lstStyle/>
          <a:p>
            <a:fld id="{CD13C9F6-DA1F-4969-8B21-2E803A8A69C8}" type="slidenum">
              <a:rPr lang="de-DE" smtClean="0"/>
              <a:t>10</a:t>
            </a:fld>
            <a:endParaRPr lang="de-DE" dirty="0"/>
          </a:p>
        </p:txBody>
      </p:sp>
      <p:sp>
        <p:nvSpPr>
          <p:cNvPr id="25" name="Rectangle 24">
            <a:extLst>
              <a:ext uri="{FF2B5EF4-FFF2-40B4-BE49-F238E27FC236}">
                <a16:creationId xmlns:a16="http://schemas.microsoft.com/office/drawing/2014/main" id="{DA4A4AC5-9BAE-445E-A798-65D13B36ECA7}"/>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24660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DB1F58E-EB75-4ED9-A8E9-58C8DBF1E71E}"/>
              </a:ext>
            </a:extLst>
          </p:cNvPr>
          <p:cNvSpPr>
            <a:spLocks noGrp="1"/>
          </p:cNvSpPr>
          <p:nvPr>
            <p:ph type="title"/>
          </p:nvPr>
        </p:nvSpPr>
        <p:spPr/>
        <p:txBody>
          <a:bodyPr/>
          <a:lstStyle/>
          <a:p>
            <a:endParaRPr lang="en-US" noProof="0" dirty="0"/>
          </a:p>
        </p:txBody>
      </p:sp>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7E387077-BB9E-4039-A73E-6AB2B77A1C05}"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11</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2248" y="0"/>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38200"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Set your ambition</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3458094" y="1882407"/>
            <a:ext cx="6150033" cy="4286519"/>
          </a:xfrm>
          <a:solidFill>
            <a:schemeClr val="bg1"/>
          </a:solidFill>
          <a:ln>
            <a:solidFill>
              <a:srgbClr val="8DC63F"/>
            </a:solidFill>
          </a:ln>
        </p:spPr>
        <p:txBody>
          <a:bodyPr>
            <a:normAutofit/>
          </a:bodyPr>
          <a:lstStyle/>
          <a:p>
            <a:r>
              <a:rPr lang="en-US" noProof="0" dirty="0"/>
              <a:t>WHAT</a:t>
            </a:r>
          </a:p>
          <a:p>
            <a:pPr marL="457200" indent="-457200">
              <a:buFont typeface="Arial" panose="020B0604020202020204" pitchFamily="34" charset="0"/>
              <a:buChar char="•"/>
            </a:pPr>
            <a:r>
              <a:rPr lang="en-US" sz="2400" noProof="0" dirty="0"/>
              <a:t>Intended outcome – in concrete terms (not a vision)</a:t>
            </a:r>
          </a:p>
          <a:p>
            <a:pPr marL="457200" indent="-457200">
              <a:buFont typeface="Arial" panose="020B0604020202020204" pitchFamily="34" charset="0"/>
              <a:buChar char="•"/>
            </a:pPr>
            <a:r>
              <a:rPr lang="en-US" sz="2400" noProof="0" dirty="0"/>
              <a:t>How, for whom, where, when …</a:t>
            </a:r>
          </a:p>
          <a:p>
            <a:r>
              <a:rPr lang="en-US" noProof="0" dirty="0"/>
              <a:t>WHY</a:t>
            </a:r>
          </a:p>
          <a:p>
            <a:pPr marL="457200" indent="-457200">
              <a:buFont typeface="Arial" panose="020B0604020202020204" pitchFamily="34" charset="0"/>
              <a:buChar char="•"/>
            </a:pPr>
            <a:r>
              <a:rPr lang="en-US" sz="2400" noProof="0" dirty="0"/>
              <a:t>To concretize what you are doing – for yourself and others!</a:t>
            </a:r>
          </a:p>
          <a:p>
            <a:pPr marL="457200" indent="-457200">
              <a:buFont typeface="Arial" panose="020B0604020202020204" pitchFamily="34" charset="0"/>
              <a:buChar char="•"/>
            </a:pPr>
            <a:r>
              <a:rPr lang="en-US" sz="2400" noProof="0" dirty="0"/>
              <a:t>Starting point for planning</a:t>
            </a:r>
          </a:p>
          <a:p>
            <a:pPr marL="457200" indent="-457200">
              <a:buFont typeface="Arial" panose="020B0604020202020204" pitchFamily="34" charset="0"/>
              <a:buChar char="•"/>
            </a:pPr>
            <a:r>
              <a:rPr lang="en-US" sz="2400" noProof="0" dirty="0"/>
              <a:t>Needed to get </a:t>
            </a:r>
            <a:r>
              <a:rPr lang="en-US" sz="2400" noProof="0"/>
              <a:t>support </a:t>
            </a:r>
            <a:br>
              <a:rPr lang="en-US" sz="2400" noProof="0"/>
            </a:br>
            <a:r>
              <a:rPr lang="en-US" sz="2400" noProof="0"/>
              <a:t>(</a:t>
            </a:r>
            <a:r>
              <a:rPr lang="en-US" sz="2400" noProof="0" dirty="0"/>
              <a:t>and financing …)</a:t>
            </a:r>
          </a:p>
        </p:txBody>
      </p:sp>
      <p:sp>
        <p:nvSpPr>
          <p:cNvPr id="8" name="Rubrik 1">
            <a:extLst>
              <a:ext uri="{FF2B5EF4-FFF2-40B4-BE49-F238E27FC236}">
                <a16:creationId xmlns:a16="http://schemas.microsoft.com/office/drawing/2014/main" id="{6092F790-BCC6-48C0-86A7-A5769DED87F4}"/>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Impact ambition</a:t>
            </a:r>
          </a:p>
        </p:txBody>
      </p:sp>
      <p:sp>
        <p:nvSpPr>
          <p:cNvPr id="9" name="Rectangle 8">
            <a:extLst>
              <a:ext uri="{FF2B5EF4-FFF2-40B4-BE49-F238E27FC236}">
                <a16:creationId xmlns:a16="http://schemas.microsoft.com/office/drawing/2014/main" id="{D035937D-241E-4F60-B310-9D0389D48545}"/>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14661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E65B8A5-65DD-4EF8-8F2E-E9288822EF0A}"/>
              </a:ext>
            </a:extLst>
          </p:cNvPr>
          <p:cNvSpPr>
            <a:spLocks noGrp="1"/>
          </p:cNvSpPr>
          <p:nvPr>
            <p:ph type="title"/>
          </p:nvPr>
        </p:nvSpPr>
        <p:spPr/>
        <p:txBody>
          <a:bodyPr/>
          <a:lstStyle/>
          <a:p>
            <a:r>
              <a:rPr lang="en-US" noProof="0" dirty="0"/>
              <a:t>Impact ambitions can be about</a:t>
            </a:r>
          </a:p>
        </p:txBody>
      </p:sp>
      <p:sp>
        <p:nvSpPr>
          <p:cNvPr id="3" name="Platshållare för innehåll 2">
            <a:extLst>
              <a:ext uri="{FF2B5EF4-FFF2-40B4-BE49-F238E27FC236}">
                <a16:creationId xmlns:a16="http://schemas.microsoft.com/office/drawing/2014/main" id="{00B88E7A-FD83-4514-8820-2BEF048EED35}"/>
              </a:ext>
            </a:extLst>
          </p:cNvPr>
          <p:cNvSpPr>
            <a:spLocks noGrp="1"/>
          </p:cNvSpPr>
          <p:nvPr>
            <p:ph idx="1"/>
          </p:nvPr>
        </p:nvSpPr>
        <p:spPr>
          <a:xfrm>
            <a:off x="838200" y="2067339"/>
            <a:ext cx="10515600" cy="4109623"/>
          </a:xfrm>
        </p:spPr>
        <p:txBody>
          <a:bodyPr>
            <a:normAutofit/>
          </a:bodyPr>
          <a:lstStyle/>
          <a:p>
            <a:pPr marL="457200" indent="-457200">
              <a:buFont typeface="Arial" panose="020B0604020202020204" pitchFamily="34" charset="0"/>
              <a:buChar char="•"/>
            </a:pPr>
            <a:r>
              <a:rPr lang="en-US" sz="2400" noProof="0" dirty="0"/>
              <a:t>A sustainable business park</a:t>
            </a:r>
          </a:p>
          <a:p>
            <a:pPr marL="457200" indent="-457200">
              <a:buFont typeface="Arial" panose="020B0604020202020204" pitchFamily="34" charset="0"/>
              <a:buChar char="•"/>
            </a:pPr>
            <a:r>
              <a:rPr lang="en-US" sz="2400" noProof="0" dirty="0"/>
              <a:t>Net-zero climate impact</a:t>
            </a:r>
          </a:p>
          <a:p>
            <a:pPr marL="457200" indent="-457200">
              <a:buFont typeface="Arial" panose="020B0604020202020204" pitchFamily="34" charset="0"/>
              <a:buChar char="•"/>
            </a:pPr>
            <a:r>
              <a:rPr lang="en-US" sz="2400" noProof="0" dirty="0"/>
              <a:t>Increase energy efficiency</a:t>
            </a:r>
          </a:p>
          <a:p>
            <a:pPr marL="457200" indent="-457200">
              <a:buFont typeface="Arial" panose="020B0604020202020204" pitchFamily="34" charset="0"/>
              <a:buChar char="•"/>
            </a:pPr>
            <a:r>
              <a:rPr lang="en-US" sz="2400" noProof="0" dirty="0"/>
              <a:t>Reach a specific number of energy efficiency measures</a:t>
            </a:r>
          </a:p>
          <a:p>
            <a:pPr marL="457200" indent="-457200">
              <a:buFont typeface="Arial" panose="020B0604020202020204" pitchFamily="34" charset="0"/>
              <a:buChar char="•"/>
            </a:pPr>
            <a:r>
              <a:rPr lang="en-US" sz="2400" noProof="0" dirty="0"/>
              <a:t>Install x MW of renewable electricity production</a:t>
            </a:r>
          </a:p>
          <a:p>
            <a:pPr marL="457200" indent="-457200">
              <a:buFont typeface="Arial" panose="020B0604020202020204" pitchFamily="34" charset="0"/>
              <a:buChar char="•"/>
            </a:pPr>
            <a:endParaRPr lang="en-US" sz="2400" noProof="0" dirty="0"/>
          </a:p>
          <a:p>
            <a:r>
              <a:rPr lang="en-US" sz="2400" noProof="0" dirty="0"/>
              <a:t>The underlying needs behind these ambitions can be increasing business viability, sustainability, reduce risk, comply with regulations …</a:t>
            </a:r>
          </a:p>
        </p:txBody>
      </p:sp>
      <p:sp>
        <p:nvSpPr>
          <p:cNvPr id="4" name="Platshållare för datum 3">
            <a:extLst>
              <a:ext uri="{FF2B5EF4-FFF2-40B4-BE49-F238E27FC236}">
                <a16:creationId xmlns:a16="http://schemas.microsoft.com/office/drawing/2014/main" id="{19FC627E-F2FC-4230-B8E9-AE3F677213D7}"/>
              </a:ext>
            </a:extLst>
          </p:cNvPr>
          <p:cNvSpPr>
            <a:spLocks noGrp="1"/>
          </p:cNvSpPr>
          <p:nvPr>
            <p:ph type="dt" sz="half" idx="10"/>
          </p:nvPr>
        </p:nvSpPr>
        <p:spPr/>
        <p:txBody>
          <a:bodyPr/>
          <a:lstStyle/>
          <a:p>
            <a:fld id="{5E1F795B-A9FB-415F-A9B8-4E4BB3FE1220}" type="datetime1">
              <a:rPr lang="en-GB" smtClean="0"/>
              <a:t>24/05/2022</a:t>
            </a:fld>
            <a:endParaRPr lang="de-DE"/>
          </a:p>
        </p:txBody>
      </p:sp>
      <p:sp>
        <p:nvSpPr>
          <p:cNvPr id="5" name="Platshållare för bildnummer 4">
            <a:extLst>
              <a:ext uri="{FF2B5EF4-FFF2-40B4-BE49-F238E27FC236}">
                <a16:creationId xmlns:a16="http://schemas.microsoft.com/office/drawing/2014/main" id="{6F611315-C2D8-41F2-B719-128212C52431}"/>
              </a:ext>
            </a:extLst>
          </p:cNvPr>
          <p:cNvSpPr>
            <a:spLocks noGrp="1"/>
          </p:cNvSpPr>
          <p:nvPr>
            <p:ph type="sldNum" sz="quarter" idx="11"/>
          </p:nvPr>
        </p:nvSpPr>
        <p:spPr/>
        <p:txBody>
          <a:bodyPr/>
          <a:lstStyle/>
          <a:p>
            <a:fld id="{CD13C9F6-DA1F-4969-8B21-2E803A8A69C8}" type="slidenum">
              <a:rPr lang="de-DE" smtClean="0"/>
              <a:t>12</a:t>
            </a:fld>
            <a:endParaRPr lang="de-DE" dirty="0"/>
          </a:p>
        </p:txBody>
      </p:sp>
      <p:sp>
        <p:nvSpPr>
          <p:cNvPr id="6" name="Rectangle 5">
            <a:extLst>
              <a:ext uri="{FF2B5EF4-FFF2-40B4-BE49-F238E27FC236}">
                <a16:creationId xmlns:a16="http://schemas.microsoft.com/office/drawing/2014/main" id="{F2AA319E-95F0-4896-ABBD-1EC99491016B}"/>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26820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457200"/>
            <a:ext cx="6266865" cy="1600200"/>
          </a:xfrm>
        </p:spPr>
        <p:txBody>
          <a:bodyPr>
            <a:normAutofit/>
          </a:bodyPr>
          <a:lstStyle/>
          <a:p>
            <a:r>
              <a:rPr lang="en-US" noProof="0" dirty="0"/>
              <a:t>Impact ambition development</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BFBBC7C3-1661-4411-8577-DC30FBDBBCF1}"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13</a:t>
            </a:fld>
            <a:endParaRPr lang="de-DE" dirty="0"/>
          </a:p>
        </p:txBody>
      </p:sp>
      <p:grpSp>
        <p:nvGrpSpPr>
          <p:cNvPr id="8" name="Grupp 7">
            <a:extLst>
              <a:ext uri="{FF2B5EF4-FFF2-40B4-BE49-F238E27FC236}">
                <a16:creationId xmlns:a16="http://schemas.microsoft.com/office/drawing/2014/main" id="{47DEA02E-9F38-49A3-BFCA-18753D2642A7}"/>
              </a:ext>
            </a:extLst>
          </p:cNvPr>
          <p:cNvGrpSpPr/>
          <p:nvPr/>
        </p:nvGrpSpPr>
        <p:grpSpPr>
          <a:xfrm>
            <a:off x="1072732" y="2211859"/>
            <a:ext cx="5023268" cy="4047293"/>
            <a:chOff x="4173931" y="2199314"/>
            <a:chExt cx="3204057" cy="1894231"/>
          </a:xfrm>
        </p:grpSpPr>
        <p:sp>
          <p:nvSpPr>
            <p:cNvPr id="9" name="Frihandsfigur: Form 8">
              <a:extLst>
                <a:ext uri="{FF2B5EF4-FFF2-40B4-BE49-F238E27FC236}">
                  <a16:creationId xmlns:a16="http://schemas.microsoft.com/office/drawing/2014/main" id="{8E1265D9-EAA8-42E4-94CC-A5E4CEFC15F3}"/>
                </a:ext>
              </a:extLst>
            </p:cNvPr>
            <p:cNvSpPr/>
            <p:nvPr/>
          </p:nvSpPr>
          <p:spPr>
            <a:xfrm>
              <a:off x="4173931" y="2199314"/>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0"/>
                <a:satOff val="0"/>
                <a:lumOff val="0"/>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What?</a:t>
              </a:r>
            </a:p>
          </p:txBody>
        </p:sp>
        <p:sp>
          <p:nvSpPr>
            <p:cNvPr id="10" name="Frihandsfigur: Form 9">
              <a:extLst>
                <a:ext uri="{FF2B5EF4-FFF2-40B4-BE49-F238E27FC236}">
                  <a16:creationId xmlns:a16="http://schemas.microsoft.com/office/drawing/2014/main" id="{80B171DF-9CFC-4DD8-A3F2-F7BDF38E02DB}"/>
                </a:ext>
              </a:extLst>
            </p:cNvPr>
            <p:cNvSpPr/>
            <p:nvPr/>
          </p:nvSpPr>
          <p:spPr>
            <a:xfrm>
              <a:off x="4173931" y="2678577"/>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53782"/>
                <a:satOff val="-1105"/>
                <a:lumOff val="3876"/>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How?</a:t>
              </a:r>
            </a:p>
          </p:txBody>
        </p:sp>
        <p:sp>
          <p:nvSpPr>
            <p:cNvPr id="11" name="Frihandsfigur: Form 10">
              <a:extLst>
                <a:ext uri="{FF2B5EF4-FFF2-40B4-BE49-F238E27FC236}">
                  <a16:creationId xmlns:a16="http://schemas.microsoft.com/office/drawing/2014/main" id="{3691FA1C-468F-48FA-9290-41FB0C0B371B}"/>
                </a:ext>
              </a:extLst>
            </p:cNvPr>
            <p:cNvSpPr/>
            <p:nvPr/>
          </p:nvSpPr>
          <p:spPr>
            <a:xfrm>
              <a:off x="4173931" y="3157841"/>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107565"/>
                <a:satOff val="-2211"/>
                <a:lumOff val="7751"/>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For whom?</a:t>
              </a:r>
            </a:p>
          </p:txBody>
        </p:sp>
        <p:sp>
          <p:nvSpPr>
            <p:cNvPr id="12" name="Frihandsfigur: Form 11">
              <a:extLst>
                <a:ext uri="{FF2B5EF4-FFF2-40B4-BE49-F238E27FC236}">
                  <a16:creationId xmlns:a16="http://schemas.microsoft.com/office/drawing/2014/main" id="{AA99C574-15B9-496F-A12C-556A18742541}"/>
                </a:ext>
              </a:extLst>
            </p:cNvPr>
            <p:cNvSpPr/>
            <p:nvPr/>
          </p:nvSpPr>
          <p:spPr>
            <a:xfrm>
              <a:off x="4173931" y="3637104"/>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161347"/>
                <a:satOff val="-3316"/>
                <a:lumOff val="11627"/>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Where?</a:t>
              </a:r>
            </a:p>
          </p:txBody>
        </p:sp>
      </p:grpSp>
      <p:grpSp>
        <p:nvGrpSpPr>
          <p:cNvPr id="17" name="Grupp 16">
            <a:extLst>
              <a:ext uri="{FF2B5EF4-FFF2-40B4-BE49-F238E27FC236}">
                <a16:creationId xmlns:a16="http://schemas.microsoft.com/office/drawing/2014/main" id="{42250287-3CBA-440C-BF57-D6A1A05589A8}"/>
              </a:ext>
            </a:extLst>
          </p:cNvPr>
          <p:cNvGrpSpPr/>
          <p:nvPr/>
        </p:nvGrpSpPr>
        <p:grpSpPr>
          <a:xfrm>
            <a:off x="6866020" y="2211860"/>
            <a:ext cx="4622549" cy="4047293"/>
            <a:chOff x="4173931" y="4116368"/>
            <a:chExt cx="3204057" cy="1894231"/>
          </a:xfrm>
        </p:grpSpPr>
        <p:sp>
          <p:nvSpPr>
            <p:cNvPr id="22" name="Frihandsfigur: Form 21">
              <a:extLst>
                <a:ext uri="{FF2B5EF4-FFF2-40B4-BE49-F238E27FC236}">
                  <a16:creationId xmlns:a16="http://schemas.microsoft.com/office/drawing/2014/main" id="{58D6650D-D59A-433A-9F80-A9C95F642E51}"/>
                </a:ext>
              </a:extLst>
            </p:cNvPr>
            <p:cNvSpPr/>
            <p:nvPr/>
          </p:nvSpPr>
          <p:spPr>
            <a:xfrm>
              <a:off x="4173931" y="4116368"/>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215130"/>
                <a:satOff val="-4421"/>
                <a:lumOff val="15502"/>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How many?</a:t>
              </a:r>
            </a:p>
          </p:txBody>
        </p:sp>
        <p:sp>
          <p:nvSpPr>
            <p:cNvPr id="23" name="Frihandsfigur: Form 22">
              <a:extLst>
                <a:ext uri="{FF2B5EF4-FFF2-40B4-BE49-F238E27FC236}">
                  <a16:creationId xmlns:a16="http://schemas.microsoft.com/office/drawing/2014/main" id="{37156C03-DAB6-4416-BCA1-7534F80A2ADB}"/>
                </a:ext>
              </a:extLst>
            </p:cNvPr>
            <p:cNvSpPr/>
            <p:nvPr/>
          </p:nvSpPr>
          <p:spPr>
            <a:xfrm>
              <a:off x="4173931" y="4595631"/>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268912"/>
                <a:satOff val="-5526"/>
                <a:lumOff val="19378"/>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By Whom?</a:t>
              </a:r>
            </a:p>
          </p:txBody>
        </p:sp>
        <p:sp>
          <p:nvSpPr>
            <p:cNvPr id="24" name="Frihandsfigur: Form 23">
              <a:extLst>
                <a:ext uri="{FF2B5EF4-FFF2-40B4-BE49-F238E27FC236}">
                  <a16:creationId xmlns:a16="http://schemas.microsoft.com/office/drawing/2014/main" id="{BC537FE3-18AC-497D-8D09-176F455F3378}"/>
                </a:ext>
              </a:extLst>
            </p:cNvPr>
            <p:cNvSpPr/>
            <p:nvPr/>
          </p:nvSpPr>
          <p:spPr>
            <a:xfrm>
              <a:off x="4173931" y="5074894"/>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322694"/>
                <a:satOff val="-6632"/>
                <a:lumOff val="23253"/>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When?</a:t>
              </a:r>
            </a:p>
          </p:txBody>
        </p:sp>
        <p:sp>
          <p:nvSpPr>
            <p:cNvPr id="25" name="Frihandsfigur: Form 24">
              <a:extLst>
                <a:ext uri="{FF2B5EF4-FFF2-40B4-BE49-F238E27FC236}">
                  <a16:creationId xmlns:a16="http://schemas.microsoft.com/office/drawing/2014/main" id="{677DE99D-6E27-4728-958A-5DCA7DE0F19B}"/>
                </a:ext>
              </a:extLst>
            </p:cNvPr>
            <p:cNvSpPr/>
            <p:nvPr/>
          </p:nvSpPr>
          <p:spPr>
            <a:xfrm>
              <a:off x="4173931" y="5554158"/>
              <a:ext cx="3204057" cy="456441"/>
            </a:xfrm>
            <a:custGeom>
              <a:avLst/>
              <a:gdLst>
                <a:gd name="connsiteX0" fmla="*/ 0 w 3204057"/>
                <a:gd name="connsiteY0" fmla="*/ 76075 h 456441"/>
                <a:gd name="connsiteX1" fmla="*/ 76075 w 3204057"/>
                <a:gd name="connsiteY1" fmla="*/ 0 h 456441"/>
                <a:gd name="connsiteX2" fmla="*/ 3127982 w 3204057"/>
                <a:gd name="connsiteY2" fmla="*/ 0 h 456441"/>
                <a:gd name="connsiteX3" fmla="*/ 3204057 w 3204057"/>
                <a:gd name="connsiteY3" fmla="*/ 76075 h 456441"/>
                <a:gd name="connsiteX4" fmla="*/ 3204057 w 3204057"/>
                <a:gd name="connsiteY4" fmla="*/ 380366 h 456441"/>
                <a:gd name="connsiteX5" fmla="*/ 3127982 w 3204057"/>
                <a:gd name="connsiteY5" fmla="*/ 456441 h 456441"/>
                <a:gd name="connsiteX6" fmla="*/ 76075 w 3204057"/>
                <a:gd name="connsiteY6" fmla="*/ 456441 h 456441"/>
                <a:gd name="connsiteX7" fmla="*/ 0 w 3204057"/>
                <a:gd name="connsiteY7" fmla="*/ 380366 h 456441"/>
                <a:gd name="connsiteX8" fmla="*/ 0 w 3204057"/>
                <a:gd name="connsiteY8" fmla="*/ 76075 h 456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4057" h="456441">
                  <a:moveTo>
                    <a:pt x="0" y="76075"/>
                  </a:moveTo>
                  <a:cubicBezTo>
                    <a:pt x="0" y="34060"/>
                    <a:pt x="34060" y="0"/>
                    <a:pt x="76075" y="0"/>
                  </a:cubicBezTo>
                  <a:lnTo>
                    <a:pt x="3127982" y="0"/>
                  </a:lnTo>
                  <a:cubicBezTo>
                    <a:pt x="3169997" y="0"/>
                    <a:pt x="3204057" y="34060"/>
                    <a:pt x="3204057" y="76075"/>
                  </a:cubicBezTo>
                  <a:lnTo>
                    <a:pt x="3204057" y="380366"/>
                  </a:lnTo>
                  <a:cubicBezTo>
                    <a:pt x="3204057" y="422381"/>
                    <a:pt x="3169997" y="456441"/>
                    <a:pt x="3127982" y="456441"/>
                  </a:cubicBezTo>
                  <a:lnTo>
                    <a:pt x="76075" y="456441"/>
                  </a:lnTo>
                  <a:cubicBezTo>
                    <a:pt x="34060" y="456441"/>
                    <a:pt x="0" y="422381"/>
                    <a:pt x="0" y="380366"/>
                  </a:cubicBezTo>
                  <a:lnTo>
                    <a:pt x="0" y="76075"/>
                  </a:lnTo>
                  <a:close/>
                </a:path>
              </a:pathLst>
            </a:custGeom>
            <a:solidFill>
              <a:srgbClr val="8DC63F">
                <a:shade val="80000"/>
                <a:hueOff val="376477"/>
                <a:satOff val="-7737"/>
                <a:lumOff val="27129"/>
                <a:alphaOff val="0"/>
              </a:srgbClr>
            </a:solidFill>
            <a:ln w="12700" cap="flat" cmpd="sng" algn="ctr">
              <a:solidFill>
                <a:srgbClr val="FFFFFF">
                  <a:hueOff val="0"/>
                  <a:satOff val="0"/>
                  <a:lumOff val="0"/>
                  <a:alphaOff val="0"/>
                </a:srgbClr>
              </a:solidFill>
              <a:prstDash val="solid"/>
              <a:miter lim="800000"/>
            </a:ln>
            <a:effectLst/>
          </p:spPr>
          <p:style>
            <a:lnRef idx="2">
              <a:scrgbClr r="0" g="0" b="0"/>
            </a:lnRef>
            <a:fillRef idx="1">
              <a:scrgbClr r="0" g="0" b="0"/>
            </a:fillRef>
            <a:effectRef idx="0">
              <a:scrgbClr r="0" g="0" b="0"/>
            </a:effectRef>
            <a:fontRef idx="minor">
              <a:schemeClr val="lt1"/>
            </a:fontRef>
          </p:style>
          <p:txBody>
            <a:bodyPr spcFirstLastPara="0" vert="horz" wrap="square" lIns="109912" tIns="66097" rIns="109912" bIns="66097" numCol="1" spcCol="1270" anchor="ctr" anchorCtr="0">
              <a:noAutofit/>
            </a:bodyPr>
            <a:lstStyle/>
            <a:p>
              <a:pPr marL="0" lvl="0" indent="0" algn="ctr" defTabSz="1022350">
                <a:lnSpc>
                  <a:spcPct val="90000"/>
                </a:lnSpc>
                <a:spcBef>
                  <a:spcPct val="0"/>
                </a:spcBef>
                <a:spcAft>
                  <a:spcPct val="35000"/>
                </a:spcAft>
                <a:buNone/>
              </a:pPr>
              <a:r>
                <a:rPr lang="nl-NL" sz="2300" kern="1200">
                  <a:solidFill>
                    <a:srgbClr val="FFFFFF"/>
                  </a:solidFill>
                  <a:latin typeface="Calibri" panose="020F0502020204030204"/>
                  <a:ea typeface="+mn-ea"/>
                  <a:cs typeface="+mn-cs"/>
                </a:rPr>
                <a:t>Why?</a:t>
              </a:r>
            </a:p>
          </p:txBody>
        </p:sp>
      </p:grpSp>
      <p:sp>
        <p:nvSpPr>
          <p:cNvPr id="15" name="Rectangle 14">
            <a:extLst>
              <a:ext uri="{FF2B5EF4-FFF2-40B4-BE49-F238E27FC236}">
                <a16:creationId xmlns:a16="http://schemas.microsoft.com/office/drawing/2014/main" id="{E1AF8893-B485-41F0-82B3-4DC2417087F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864353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dirty="0"/>
              <a:t>Example of impact ambition</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EA878563-3E04-46F3-89AF-6061E16D95C6}"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14</a:t>
            </a:fld>
            <a:endParaRPr lang="de-DE"/>
          </a:p>
        </p:txBody>
      </p:sp>
      <p:sp>
        <p:nvSpPr>
          <p:cNvPr id="3" name="Platshållare för text 2">
            <a:extLst>
              <a:ext uri="{FF2B5EF4-FFF2-40B4-BE49-F238E27FC236}">
                <a16:creationId xmlns:a16="http://schemas.microsoft.com/office/drawing/2014/main" id="{B33FC988-E23C-454D-A394-3B2479ACC87F}"/>
              </a:ext>
            </a:extLst>
          </p:cNvPr>
          <p:cNvSpPr>
            <a:spLocks noGrp="1"/>
          </p:cNvSpPr>
          <p:nvPr>
            <p:ph type="body" sz="quarter" idx="22"/>
          </p:nvPr>
        </p:nvSpPr>
        <p:spPr>
          <a:xfrm>
            <a:off x="824790" y="2061883"/>
            <a:ext cx="5390480" cy="4105835"/>
          </a:xfrm>
        </p:spPr>
        <p:txBody>
          <a:bodyPr/>
          <a:lstStyle/>
          <a:p>
            <a:pPr marL="457200" indent="-457200">
              <a:buFont typeface="Arial" panose="020B0604020202020204" pitchFamily="34" charset="0"/>
              <a:buChar char="•"/>
            </a:pPr>
            <a:r>
              <a:rPr lang="en-US" noProof="0" dirty="0">
                <a:solidFill>
                  <a:schemeClr val="tx1"/>
                </a:solidFill>
              </a:rPr>
              <a:t>Reduce carbon emissions by xx% by 20xx</a:t>
            </a:r>
          </a:p>
          <a:p>
            <a:pPr marL="457200" indent="-457200">
              <a:buFont typeface="Arial" panose="020B0604020202020204" pitchFamily="34" charset="0"/>
              <a:buChar char="•"/>
            </a:pPr>
            <a:r>
              <a:rPr lang="en-US" dirty="0">
                <a:solidFill>
                  <a:schemeClr val="tx1"/>
                </a:solidFill>
              </a:rPr>
              <a:t>Increase energy efficiency by …</a:t>
            </a:r>
          </a:p>
          <a:p>
            <a:pPr marL="457200" indent="-457200">
              <a:buFont typeface="Arial" panose="020B0604020202020204" pitchFamily="34" charset="0"/>
              <a:buChar char="•"/>
            </a:pPr>
            <a:r>
              <a:rPr lang="en-US" dirty="0">
                <a:solidFill>
                  <a:schemeClr val="tx1"/>
                </a:solidFill>
              </a:rPr>
              <a:t>Produce xx GWh of renewable electricity by …</a:t>
            </a:r>
          </a:p>
          <a:p>
            <a:pPr marL="457200" indent="-457200">
              <a:buFont typeface="Arial" panose="020B0604020202020204" pitchFamily="34" charset="0"/>
              <a:buChar char="•"/>
            </a:pPr>
            <a:r>
              <a:rPr lang="en-US" dirty="0">
                <a:solidFill>
                  <a:schemeClr val="tx1"/>
                </a:solidFill>
              </a:rPr>
              <a:t>Develop a strong sense of community …</a:t>
            </a:r>
            <a:endParaRPr lang="en-US" noProof="0" dirty="0">
              <a:solidFill>
                <a:schemeClr val="tx1"/>
              </a:solidFill>
            </a:endParaRPr>
          </a:p>
          <a:p>
            <a:endParaRPr lang="en-US" noProof="0" dirty="0">
              <a:solidFill>
                <a:schemeClr val="tx1"/>
              </a:solidFill>
            </a:endParaRPr>
          </a:p>
        </p:txBody>
      </p:sp>
      <p:sp>
        <p:nvSpPr>
          <p:cNvPr id="12" name="Rectangle 3">
            <a:extLst>
              <a:ext uri="{FF2B5EF4-FFF2-40B4-BE49-F238E27FC236}">
                <a16:creationId xmlns:a16="http://schemas.microsoft.com/office/drawing/2014/main" id="{B62125A3-C01A-40F6-AABA-7BF7BF66C9DC}"/>
              </a:ext>
            </a:extLst>
          </p:cNvPr>
          <p:cNvSpPr>
            <a:spLocks noChangeArrowheads="1"/>
          </p:cNvSpPr>
          <p:nvPr/>
        </p:nvSpPr>
        <p:spPr bwMode="auto">
          <a:xfrm>
            <a:off x="7374406" y="5464716"/>
            <a:ext cx="10102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rPr>
              <a:t>Example 1</a:t>
            </a:r>
            <a:endParaRPr kumimoji="0" lang="en-US" altLang="en-US" sz="3200" b="0" i="0"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13" name="Rektangel 12">
            <a:extLst>
              <a:ext uri="{FF2B5EF4-FFF2-40B4-BE49-F238E27FC236}">
                <a16:creationId xmlns:a16="http://schemas.microsoft.com/office/drawing/2014/main" id="{2828BD6A-537C-4F02-87E5-AD55C8702B60}"/>
              </a:ext>
            </a:extLst>
          </p:cNvPr>
          <p:cNvSpPr/>
          <p:nvPr/>
        </p:nvSpPr>
        <p:spPr>
          <a:xfrm>
            <a:off x="6374933" y="2486526"/>
            <a:ext cx="4824013" cy="2759242"/>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sv-SE" dirty="0" err="1"/>
              <a:t>Insert</a:t>
            </a:r>
            <a:r>
              <a:rPr lang="sv-SE" dirty="0"/>
              <a:t> </a:t>
            </a:r>
            <a:r>
              <a:rPr lang="sv-SE" dirty="0" err="1"/>
              <a:t>photo</a:t>
            </a:r>
            <a:endParaRPr lang="en-GB" dirty="0"/>
          </a:p>
        </p:txBody>
      </p:sp>
      <p:sp>
        <p:nvSpPr>
          <p:cNvPr id="8" name="Rectangle 7">
            <a:extLst>
              <a:ext uri="{FF2B5EF4-FFF2-40B4-BE49-F238E27FC236}">
                <a16:creationId xmlns:a16="http://schemas.microsoft.com/office/drawing/2014/main" id="{741D74F5-7518-4FDA-A514-84C8FD208C49}"/>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12296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normAutofit/>
          </a:bodyPr>
          <a:lstStyle/>
          <a:p>
            <a:r>
              <a:rPr lang="en-US" noProof="0" dirty="0"/>
              <a:t>Impact ambition development tool</a:t>
            </a:r>
            <a:br>
              <a:rPr lang="en-US" noProof="0" dirty="0"/>
            </a:br>
            <a:endParaRPr lang="en-US" noProof="0"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74BBEDAE-4AF6-4D3C-8513-9E974056647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15</a:t>
            </a:fld>
            <a:endParaRPr lang="de-DE" dirty="0"/>
          </a:p>
        </p:txBody>
      </p:sp>
      <p:graphicFrame>
        <p:nvGraphicFramePr>
          <p:cNvPr id="7" name="Diagram 6">
            <a:extLst>
              <a:ext uri="{FF2B5EF4-FFF2-40B4-BE49-F238E27FC236}">
                <a16:creationId xmlns:a16="http://schemas.microsoft.com/office/drawing/2014/main" id="{FB87D130-98EE-46D1-B57B-25BA9BB23AAA}"/>
              </a:ext>
            </a:extLst>
          </p:cNvPr>
          <p:cNvGraphicFramePr/>
          <p:nvPr/>
        </p:nvGraphicFramePr>
        <p:xfrm>
          <a:off x="1325880" y="2199163"/>
          <a:ext cx="8900160" cy="3811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8" name="Gruppieren 9">
            <a:extLst>
              <a:ext uri="{FF2B5EF4-FFF2-40B4-BE49-F238E27FC236}">
                <a16:creationId xmlns:a16="http://schemas.microsoft.com/office/drawing/2014/main" id="{BA985A68-67AC-4A17-B63E-B9F3E8DFA2E9}"/>
              </a:ext>
            </a:extLst>
          </p:cNvPr>
          <p:cNvGrpSpPr/>
          <p:nvPr/>
        </p:nvGrpSpPr>
        <p:grpSpPr>
          <a:xfrm>
            <a:off x="135517" y="136525"/>
            <a:ext cx="761950" cy="761950"/>
            <a:chOff x="135517" y="136525"/>
            <a:chExt cx="761950" cy="761950"/>
          </a:xfrm>
        </p:grpSpPr>
        <p:sp>
          <p:nvSpPr>
            <p:cNvPr id="9" name="Ellipse 12">
              <a:extLst>
                <a:ext uri="{FF2B5EF4-FFF2-40B4-BE49-F238E27FC236}">
                  <a16:creationId xmlns:a16="http://schemas.microsoft.com/office/drawing/2014/main" id="{26505A71-ED20-4AC5-9019-3DEAFAF59D1F}"/>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Sprechblase: oval 13">
              <a:extLst>
                <a:ext uri="{FF2B5EF4-FFF2-40B4-BE49-F238E27FC236}">
                  <a16:creationId xmlns:a16="http://schemas.microsoft.com/office/drawing/2014/main" id="{3CD57E81-D6D2-445F-8C6A-9D28072DA74A}"/>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1" name="Rectangle 10">
            <a:extLst>
              <a:ext uri="{FF2B5EF4-FFF2-40B4-BE49-F238E27FC236}">
                <a16:creationId xmlns:a16="http://schemas.microsoft.com/office/drawing/2014/main" id="{56F9A92C-4513-4276-BCCD-010816AB4246}"/>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056711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BAD3BBD8-3FEA-474F-B784-D9385860A149}"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16</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2248" y="0"/>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38200"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2">
              <a:hueOff val="0"/>
              <a:satOff val="0"/>
              <a:lumOff val="0"/>
              <a:alpha val="3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Set your ambition</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5203766" y="1890443"/>
            <a:ext cx="6150033" cy="4286519"/>
          </a:xfrm>
          <a:solidFill>
            <a:schemeClr val="bg2"/>
          </a:solidFill>
          <a:ln>
            <a:solidFill>
              <a:schemeClr val="accent3"/>
            </a:solidFill>
          </a:ln>
        </p:spPr>
        <p:txBody>
          <a:bodyPr>
            <a:normAutofit/>
          </a:bodyPr>
          <a:lstStyle/>
          <a:p>
            <a:r>
              <a:rPr lang="en-US" noProof="0" dirty="0"/>
              <a:t>WHAT</a:t>
            </a:r>
          </a:p>
          <a:p>
            <a:pPr marL="457200" indent="-457200">
              <a:buFont typeface="Arial" panose="020B0604020202020204" pitchFamily="34" charset="0"/>
              <a:buChar char="•"/>
            </a:pPr>
            <a:r>
              <a:rPr lang="en-US" sz="2200" noProof="0" dirty="0"/>
              <a:t>Define activities you want/need to engage in to reach the impact ambition</a:t>
            </a:r>
          </a:p>
          <a:p>
            <a:pPr marL="457200" indent="-457200">
              <a:buFont typeface="Arial" panose="020B0604020202020204" pitchFamily="34" charset="0"/>
              <a:buChar char="•"/>
            </a:pPr>
            <a:r>
              <a:rPr lang="en-US" sz="2200" noProof="0" dirty="0"/>
              <a:t>Identify support to SMEs to help them overcome barriers</a:t>
            </a:r>
          </a:p>
          <a:p>
            <a:r>
              <a:rPr lang="en-US" noProof="0" dirty="0"/>
              <a:t>WHY</a:t>
            </a:r>
          </a:p>
          <a:p>
            <a:pPr marL="457200" indent="-457200">
              <a:buFont typeface="Arial" panose="020B0604020202020204" pitchFamily="34" charset="0"/>
              <a:buChar char="•"/>
            </a:pPr>
            <a:r>
              <a:rPr lang="en-US" sz="2200" noProof="0" dirty="0"/>
              <a:t>To be able to communicate the “offer” to SMEs in the cluster and other stakeholders</a:t>
            </a:r>
          </a:p>
          <a:p>
            <a:pPr marL="457200" indent="-457200">
              <a:buFont typeface="Arial" panose="020B0604020202020204" pitchFamily="34" charset="0"/>
              <a:buChar char="•"/>
            </a:pPr>
            <a:r>
              <a:rPr lang="en-US" sz="2200" noProof="0" dirty="0"/>
              <a:t>To start doing the first activities!</a:t>
            </a:r>
          </a:p>
        </p:txBody>
      </p:sp>
      <p:sp>
        <p:nvSpPr>
          <p:cNvPr id="8" name="Frihandsfigur: Form 7">
            <a:extLst>
              <a:ext uri="{FF2B5EF4-FFF2-40B4-BE49-F238E27FC236}">
                <a16:creationId xmlns:a16="http://schemas.microsoft.com/office/drawing/2014/main" id="{D983BCAC-F2CE-4620-9C62-92BF7370D470}"/>
              </a:ext>
            </a:extLst>
          </p:cNvPr>
          <p:cNvSpPr/>
          <p:nvPr/>
        </p:nvSpPr>
        <p:spPr>
          <a:xfrm>
            <a:off x="2959676"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Define the services and activities you want to offer</a:t>
            </a:r>
          </a:p>
        </p:txBody>
      </p:sp>
      <p:sp>
        <p:nvSpPr>
          <p:cNvPr id="9" name="Rubrik 1">
            <a:extLst>
              <a:ext uri="{FF2B5EF4-FFF2-40B4-BE49-F238E27FC236}">
                <a16:creationId xmlns:a16="http://schemas.microsoft.com/office/drawing/2014/main" id="{F700EE80-6FE8-4AC6-A3E3-B99725105D46}"/>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Services and activities</a:t>
            </a:r>
          </a:p>
        </p:txBody>
      </p:sp>
      <p:sp>
        <p:nvSpPr>
          <p:cNvPr id="10" name="Rectangle 9">
            <a:extLst>
              <a:ext uri="{FF2B5EF4-FFF2-40B4-BE49-F238E27FC236}">
                <a16:creationId xmlns:a16="http://schemas.microsoft.com/office/drawing/2014/main" id="{9D23D144-867D-443B-B8D7-7FA916FE072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604120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E7DB0C64-0EF0-44DF-ADDA-089DFE65FC08}"/>
              </a:ext>
            </a:extLst>
          </p:cNvPr>
          <p:cNvSpPr>
            <a:spLocks noGrp="1"/>
          </p:cNvSpPr>
          <p:nvPr>
            <p:ph type="dt" sz="half" idx="10"/>
          </p:nvPr>
        </p:nvSpPr>
        <p:spPr/>
        <p:txBody>
          <a:bodyPr/>
          <a:lstStyle/>
          <a:p>
            <a:fld id="{A34B509D-CD18-4568-B6F5-CF9C0778B86E}" type="datetime1">
              <a:rPr lang="en-GB" smtClean="0"/>
              <a:t>24/05/2022</a:t>
            </a:fld>
            <a:endParaRPr lang="de-DE"/>
          </a:p>
        </p:txBody>
      </p:sp>
      <p:sp>
        <p:nvSpPr>
          <p:cNvPr id="5" name="Platshållare för bildnummer 4">
            <a:extLst>
              <a:ext uri="{FF2B5EF4-FFF2-40B4-BE49-F238E27FC236}">
                <a16:creationId xmlns:a16="http://schemas.microsoft.com/office/drawing/2014/main" id="{63436B80-5E2A-43FD-A00B-44697990CF64}"/>
              </a:ext>
            </a:extLst>
          </p:cNvPr>
          <p:cNvSpPr>
            <a:spLocks noGrp="1"/>
          </p:cNvSpPr>
          <p:nvPr>
            <p:ph type="sldNum" sz="quarter" idx="11"/>
          </p:nvPr>
        </p:nvSpPr>
        <p:spPr/>
        <p:txBody>
          <a:bodyPr/>
          <a:lstStyle/>
          <a:p>
            <a:fld id="{CD13C9F6-DA1F-4969-8B21-2E803A8A69C8}" type="slidenum">
              <a:rPr lang="de-DE" smtClean="0"/>
              <a:t>17</a:t>
            </a:fld>
            <a:endParaRPr lang="de-DE" dirty="0"/>
          </a:p>
        </p:txBody>
      </p:sp>
      <p:graphicFrame>
        <p:nvGraphicFramePr>
          <p:cNvPr id="3" name="Diagram 2">
            <a:extLst>
              <a:ext uri="{FF2B5EF4-FFF2-40B4-BE49-F238E27FC236}">
                <a16:creationId xmlns:a16="http://schemas.microsoft.com/office/drawing/2014/main" id="{B11C6FFF-99F4-4133-885C-89FD4378D1E2}"/>
              </a:ext>
            </a:extLst>
          </p:cNvPr>
          <p:cNvGraphicFramePr/>
          <p:nvPr>
            <p:extLst>
              <p:ext uri="{D42A27DB-BD31-4B8C-83A1-F6EECF244321}">
                <p14:modId xmlns:p14="http://schemas.microsoft.com/office/powerpoint/2010/main" val="2372105167"/>
              </p:ext>
            </p:extLst>
          </p:nvPr>
        </p:nvGraphicFramePr>
        <p:xfrm>
          <a:off x="1355271" y="937077"/>
          <a:ext cx="5477791"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3" name="Grupp 12">
            <a:extLst>
              <a:ext uri="{FF2B5EF4-FFF2-40B4-BE49-F238E27FC236}">
                <a16:creationId xmlns:a16="http://schemas.microsoft.com/office/drawing/2014/main" id="{7C45CAFB-F479-4A78-A84B-2105A39F6CA3}"/>
              </a:ext>
            </a:extLst>
          </p:cNvPr>
          <p:cNvGrpSpPr/>
          <p:nvPr/>
        </p:nvGrpSpPr>
        <p:grpSpPr>
          <a:xfrm>
            <a:off x="8239010" y="2891790"/>
            <a:ext cx="3545320" cy="1571460"/>
            <a:chOff x="2207195" y="190054"/>
            <a:chExt cx="3923903" cy="1397000"/>
          </a:xfrm>
        </p:grpSpPr>
        <p:sp>
          <p:nvSpPr>
            <p:cNvPr id="14" name="Rektangel: övre hörn rundade 13">
              <a:extLst>
                <a:ext uri="{FF2B5EF4-FFF2-40B4-BE49-F238E27FC236}">
                  <a16:creationId xmlns:a16="http://schemas.microsoft.com/office/drawing/2014/main" id="{09E8831D-1A94-4199-AA53-A95E914CD8E6}"/>
                </a:ext>
              </a:extLst>
            </p:cNvPr>
            <p:cNvSpPr/>
            <p:nvPr/>
          </p:nvSpPr>
          <p:spPr>
            <a:xfrm rot="5400000">
              <a:off x="3470647" y="-1073398"/>
              <a:ext cx="1397000" cy="3923903"/>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5" name="Rektangel: övre hörn rundade 4">
              <a:extLst>
                <a:ext uri="{FF2B5EF4-FFF2-40B4-BE49-F238E27FC236}">
                  <a16:creationId xmlns:a16="http://schemas.microsoft.com/office/drawing/2014/main" id="{3E73642D-910D-492B-A3F4-D953ED93F198}"/>
                </a:ext>
              </a:extLst>
            </p:cNvPr>
            <p:cNvSpPr txBox="1"/>
            <p:nvPr/>
          </p:nvSpPr>
          <p:spPr>
            <a:xfrm>
              <a:off x="2207195" y="258249"/>
              <a:ext cx="3472480" cy="126060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8580" tIns="34290" rIns="68580" bIns="34290" numCol="1" spcCol="1270" anchor="ctr" anchorCtr="0">
              <a:noAutofit/>
            </a:bodyPr>
            <a:lstStyle/>
            <a:p>
              <a:pPr marL="0" lvl="1" algn="l" defTabSz="800100">
                <a:lnSpc>
                  <a:spcPct val="90000"/>
                </a:lnSpc>
                <a:spcBef>
                  <a:spcPct val="0"/>
                </a:spcBef>
                <a:spcAft>
                  <a:spcPct val="15000"/>
                </a:spcAft>
              </a:pPr>
              <a:r>
                <a:rPr lang="en-GB" sz="2800" dirty="0"/>
                <a:t>Types of activities and services and their content</a:t>
              </a:r>
            </a:p>
          </p:txBody>
        </p:sp>
      </p:grpSp>
      <p:sp>
        <p:nvSpPr>
          <p:cNvPr id="16" name="Pil: höger 15">
            <a:extLst>
              <a:ext uri="{FF2B5EF4-FFF2-40B4-BE49-F238E27FC236}">
                <a16:creationId xmlns:a16="http://schemas.microsoft.com/office/drawing/2014/main" id="{B4FDADC5-50F9-4A40-AE2C-81AA17B79626}"/>
              </a:ext>
            </a:extLst>
          </p:cNvPr>
          <p:cNvSpPr/>
          <p:nvPr/>
        </p:nvSpPr>
        <p:spPr>
          <a:xfrm>
            <a:off x="7068877" y="968187"/>
            <a:ext cx="876586" cy="54186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upp 16">
            <a:extLst>
              <a:ext uri="{FF2B5EF4-FFF2-40B4-BE49-F238E27FC236}">
                <a16:creationId xmlns:a16="http://schemas.microsoft.com/office/drawing/2014/main" id="{32A92AA0-ABD1-454B-A16E-2A072EB203C9}"/>
              </a:ext>
            </a:extLst>
          </p:cNvPr>
          <p:cNvGrpSpPr/>
          <p:nvPr/>
        </p:nvGrpSpPr>
        <p:grpSpPr>
          <a:xfrm rot="16200000">
            <a:off x="-1652760" y="3380882"/>
            <a:ext cx="5418970" cy="531360"/>
            <a:chOff x="273889" y="30663"/>
            <a:chExt cx="3834453" cy="531360"/>
          </a:xfrm>
        </p:grpSpPr>
        <p:sp>
          <p:nvSpPr>
            <p:cNvPr id="18" name="Rektangel: rundade hörn 17">
              <a:extLst>
                <a:ext uri="{FF2B5EF4-FFF2-40B4-BE49-F238E27FC236}">
                  <a16:creationId xmlns:a16="http://schemas.microsoft.com/office/drawing/2014/main" id="{189731C2-25A9-47A2-AED7-18694518116A}"/>
                </a:ext>
              </a:extLst>
            </p:cNvPr>
            <p:cNvSpPr/>
            <p:nvPr/>
          </p:nvSpPr>
          <p:spPr>
            <a:xfrm>
              <a:off x="273889" y="30663"/>
              <a:ext cx="3834453" cy="531360"/>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ektangel: rundade hörn 4">
              <a:extLst>
                <a:ext uri="{FF2B5EF4-FFF2-40B4-BE49-F238E27FC236}">
                  <a16:creationId xmlns:a16="http://schemas.microsoft.com/office/drawing/2014/main" id="{705A6A84-7C51-4C94-9D75-1882A69C1C11}"/>
                </a:ext>
              </a:extLst>
            </p:cNvPr>
            <p:cNvSpPr txBox="1"/>
            <p:nvPr/>
          </p:nvSpPr>
          <p:spPr>
            <a:xfrm>
              <a:off x="299828" y="56602"/>
              <a:ext cx="3782575" cy="4794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933" tIns="0" rIns="144933" bIns="0" numCol="1" spcCol="1270" anchor="ctr" anchorCtr="0">
              <a:noAutofit/>
            </a:bodyPr>
            <a:lstStyle/>
            <a:p>
              <a:pPr marL="0" lvl="0" indent="0" algn="ctr" defTabSz="800100">
                <a:lnSpc>
                  <a:spcPct val="90000"/>
                </a:lnSpc>
                <a:spcBef>
                  <a:spcPct val="0"/>
                </a:spcBef>
                <a:spcAft>
                  <a:spcPct val="35000"/>
                </a:spcAft>
                <a:buNone/>
              </a:pPr>
              <a:r>
                <a:rPr lang="sv-SE" sz="3200" dirty="0"/>
                <a:t>A</a:t>
              </a:r>
              <a:r>
                <a:rPr lang="en-GB" sz="3200" dirty="0" err="1"/>
                <a:t>dapting</a:t>
              </a:r>
              <a:r>
                <a:rPr lang="en-GB" sz="3200" dirty="0"/>
                <a:t> to the SMEs</a:t>
              </a:r>
              <a:endParaRPr lang="en-GB" sz="3200" kern="1200" dirty="0"/>
            </a:p>
          </p:txBody>
        </p:sp>
      </p:grpSp>
      <p:sp>
        <p:nvSpPr>
          <p:cNvPr id="21" name="Rubrik 1">
            <a:extLst>
              <a:ext uri="{FF2B5EF4-FFF2-40B4-BE49-F238E27FC236}">
                <a16:creationId xmlns:a16="http://schemas.microsoft.com/office/drawing/2014/main" id="{9056255D-B8B2-4D39-B16E-91BD5DB2286E}"/>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Services and activities</a:t>
            </a:r>
          </a:p>
        </p:txBody>
      </p:sp>
      <p:sp>
        <p:nvSpPr>
          <p:cNvPr id="20" name="Rectangle 19">
            <a:extLst>
              <a:ext uri="{FF2B5EF4-FFF2-40B4-BE49-F238E27FC236}">
                <a16:creationId xmlns:a16="http://schemas.microsoft.com/office/drawing/2014/main" id="{3087DD45-8E66-4211-9E1A-E62655DDDA4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742424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045634E6-A20A-4CB7-9E5F-74EE493423A8}"/>
              </a:ext>
            </a:extLst>
          </p:cNvPr>
          <p:cNvSpPr>
            <a:spLocks noGrp="1"/>
          </p:cNvSpPr>
          <p:nvPr>
            <p:ph type="title"/>
          </p:nvPr>
        </p:nvSpPr>
        <p:spPr>
          <a:xfrm>
            <a:off x="838200" y="466615"/>
            <a:ext cx="8062356" cy="572608"/>
          </a:xfrm>
        </p:spPr>
        <p:txBody>
          <a:bodyPr>
            <a:normAutofit fontScale="90000"/>
          </a:bodyPr>
          <a:lstStyle/>
          <a:p>
            <a:r>
              <a:rPr lang="en-US" noProof="0" dirty="0"/>
              <a:t>Four types of collective services and activities</a:t>
            </a:r>
          </a:p>
        </p:txBody>
      </p:sp>
      <p:sp>
        <p:nvSpPr>
          <p:cNvPr id="4" name="Platshållare för datum 3">
            <a:extLst>
              <a:ext uri="{FF2B5EF4-FFF2-40B4-BE49-F238E27FC236}">
                <a16:creationId xmlns:a16="http://schemas.microsoft.com/office/drawing/2014/main" id="{868BAAE0-488B-4DA6-94F7-D3D28907F2BE}"/>
              </a:ext>
            </a:extLst>
          </p:cNvPr>
          <p:cNvSpPr>
            <a:spLocks noGrp="1"/>
          </p:cNvSpPr>
          <p:nvPr>
            <p:ph type="dt" sz="half" idx="10"/>
          </p:nvPr>
        </p:nvSpPr>
        <p:spPr/>
        <p:txBody>
          <a:bodyPr/>
          <a:lstStyle/>
          <a:p>
            <a:fld id="{5F4767E5-A673-4CFE-9BDC-80C2ED16B567}" type="datetime1">
              <a:rPr lang="en-GB" smtClean="0"/>
              <a:t>24/05/2022</a:t>
            </a:fld>
            <a:endParaRPr lang="de-DE"/>
          </a:p>
        </p:txBody>
      </p:sp>
      <p:sp>
        <p:nvSpPr>
          <p:cNvPr id="5" name="Platshållare för bildnummer 4">
            <a:extLst>
              <a:ext uri="{FF2B5EF4-FFF2-40B4-BE49-F238E27FC236}">
                <a16:creationId xmlns:a16="http://schemas.microsoft.com/office/drawing/2014/main" id="{E21FC855-A417-4DE0-A52D-CE48961B635C}"/>
              </a:ext>
            </a:extLst>
          </p:cNvPr>
          <p:cNvSpPr>
            <a:spLocks noGrp="1"/>
          </p:cNvSpPr>
          <p:nvPr>
            <p:ph type="sldNum" sz="quarter" idx="11"/>
          </p:nvPr>
        </p:nvSpPr>
        <p:spPr/>
        <p:txBody>
          <a:bodyPr/>
          <a:lstStyle/>
          <a:p>
            <a:fld id="{CD13C9F6-DA1F-4969-8B21-2E803A8A69C8}" type="slidenum">
              <a:rPr lang="de-DE" smtClean="0"/>
              <a:t>18</a:t>
            </a:fld>
            <a:endParaRPr lang="de-DE" dirty="0"/>
          </a:p>
        </p:txBody>
      </p:sp>
      <p:graphicFrame>
        <p:nvGraphicFramePr>
          <p:cNvPr id="3" name="Diagram 2">
            <a:extLst>
              <a:ext uri="{FF2B5EF4-FFF2-40B4-BE49-F238E27FC236}">
                <a16:creationId xmlns:a16="http://schemas.microsoft.com/office/drawing/2014/main" id="{2E94289D-9C49-4ED3-BE1F-370CEB59A98E}"/>
              </a:ext>
            </a:extLst>
          </p:cNvPr>
          <p:cNvGraphicFramePr/>
          <p:nvPr/>
        </p:nvGraphicFramePr>
        <p:xfrm>
          <a:off x="838200" y="1235242"/>
          <a:ext cx="8128000" cy="5486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a:extLst>
              <a:ext uri="{FF2B5EF4-FFF2-40B4-BE49-F238E27FC236}">
                <a16:creationId xmlns:a16="http://schemas.microsoft.com/office/drawing/2014/main" id="{D560864F-A201-4C6F-BC3D-C89F66783721}"/>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8300987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l: vänster 16">
            <a:extLst>
              <a:ext uri="{FF2B5EF4-FFF2-40B4-BE49-F238E27FC236}">
                <a16:creationId xmlns:a16="http://schemas.microsoft.com/office/drawing/2014/main" id="{5B82920A-7991-4EE3-9FA0-497A1360D98C}"/>
              </a:ext>
            </a:extLst>
          </p:cNvPr>
          <p:cNvSpPr/>
          <p:nvPr/>
        </p:nvSpPr>
        <p:spPr>
          <a:xfrm rot="1805062">
            <a:off x="6269613" y="3023512"/>
            <a:ext cx="192002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8" name="Pil: vänster 37">
            <a:extLst>
              <a:ext uri="{FF2B5EF4-FFF2-40B4-BE49-F238E27FC236}">
                <a16:creationId xmlns:a16="http://schemas.microsoft.com/office/drawing/2014/main" id="{A06602F0-3378-41D5-B381-0E719FD31C3C}"/>
              </a:ext>
            </a:extLst>
          </p:cNvPr>
          <p:cNvSpPr/>
          <p:nvPr/>
        </p:nvSpPr>
        <p:spPr>
          <a:xfrm rot="20886150">
            <a:off x="6355960" y="3784953"/>
            <a:ext cx="1956062"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Pil: vänster 38">
            <a:extLst>
              <a:ext uri="{FF2B5EF4-FFF2-40B4-BE49-F238E27FC236}">
                <a16:creationId xmlns:a16="http://schemas.microsoft.com/office/drawing/2014/main" id="{29EB6C24-266D-4183-B8AC-1F7112D3DEE8}"/>
              </a:ext>
            </a:extLst>
          </p:cNvPr>
          <p:cNvSpPr/>
          <p:nvPr/>
        </p:nvSpPr>
        <p:spPr>
          <a:xfrm rot="19115241">
            <a:off x="6081526" y="4324512"/>
            <a:ext cx="2642673"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7" name="Frihandsfigur: Form 6">
            <a:extLst>
              <a:ext uri="{FF2B5EF4-FFF2-40B4-BE49-F238E27FC236}">
                <a16:creationId xmlns:a16="http://schemas.microsoft.com/office/drawing/2014/main" id="{1A10725F-3CAB-4D7B-BCE9-95B1DC385BA5}"/>
              </a:ext>
            </a:extLst>
          </p:cNvPr>
          <p:cNvSpPr/>
          <p:nvPr/>
        </p:nvSpPr>
        <p:spPr>
          <a:xfrm>
            <a:off x="1260537" y="3448411"/>
            <a:ext cx="1472335" cy="1472335"/>
          </a:xfrm>
          <a:custGeom>
            <a:avLst/>
            <a:gdLst>
              <a:gd name="connsiteX0" fmla="*/ 0 w 1472335"/>
              <a:gd name="connsiteY0" fmla="*/ 736168 h 1472335"/>
              <a:gd name="connsiteX1" fmla="*/ 736168 w 1472335"/>
              <a:gd name="connsiteY1" fmla="*/ 0 h 1472335"/>
              <a:gd name="connsiteX2" fmla="*/ 1472336 w 1472335"/>
              <a:gd name="connsiteY2" fmla="*/ 736168 h 1472335"/>
              <a:gd name="connsiteX3" fmla="*/ 736168 w 1472335"/>
              <a:gd name="connsiteY3" fmla="*/ 1472336 h 1472335"/>
              <a:gd name="connsiteX4" fmla="*/ 0 w 1472335"/>
              <a:gd name="connsiteY4" fmla="*/ 736168 h 1472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335" h="1472335">
                <a:moveTo>
                  <a:pt x="0" y="736168"/>
                </a:moveTo>
                <a:cubicBezTo>
                  <a:pt x="0" y="329594"/>
                  <a:pt x="329594" y="0"/>
                  <a:pt x="736168" y="0"/>
                </a:cubicBezTo>
                <a:cubicBezTo>
                  <a:pt x="1142742" y="0"/>
                  <a:pt x="1472336" y="329594"/>
                  <a:pt x="1472336" y="736168"/>
                </a:cubicBezTo>
                <a:cubicBezTo>
                  <a:pt x="1472336" y="1142742"/>
                  <a:pt x="1142742" y="1472336"/>
                  <a:pt x="736168" y="1472336"/>
                </a:cubicBezTo>
                <a:cubicBezTo>
                  <a:pt x="329594" y="1472336"/>
                  <a:pt x="0" y="1142742"/>
                  <a:pt x="0" y="736168"/>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marL="0" lvl="0" indent="0" algn="ctr" defTabSz="755650">
              <a:lnSpc>
                <a:spcPct val="90000"/>
              </a:lnSpc>
              <a:spcBef>
                <a:spcPct val="0"/>
              </a:spcBef>
              <a:spcAft>
                <a:spcPct val="35000"/>
              </a:spcAft>
              <a:buNone/>
            </a:pPr>
            <a:r>
              <a:rPr lang="en-GB" sz="1700" kern="1200" dirty="0"/>
              <a:t>Impact – reduce energy cost of SMEs</a:t>
            </a:r>
          </a:p>
        </p:txBody>
      </p:sp>
      <p:sp>
        <p:nvSpPr>
          <p:cNvPr id="10" name="Frihandsfigur: Form 9">
            <a:extLst>
              <a:ext uri="{FF2B5EF4-FFF2-40B4-BE49-F238E27FC236}">
                <a16:creationId xmlns:a16="http://schemas.microsoft.com/office/drawing/2014/main" id="{F0777436-CDCE-4D61-9460-5C4CA11C02C5}"/>
              </a:ext>
            </a:extLst>
          </p:cNvPr>
          <p:cNvSpPr/>
          <p:nvPr/>
        </p:nvSpPr>
        <p:spPr>
          <a:xfrm>
            <a:off x="4378281" y="2098329"/>
            <a:ext cx="2025004"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444" tIns="59444" rIns="59444" bIns="59444" numCol="1" spcCol="1270" anchor="ctr" anchorCtr="0">
            <a:noAutofit/>
          </a:bodyPr>
          <a:lstStyle/>
          <a:p>
            <a:pPr marL="0" lvl="0" indent="0" algn="ctr" defTabSz="622300">
              <a:lnSpc>
                <a:spcPct val="90000"/>
              </a:lnSpc>
              <a:spcBef>
                <a:spcPct val="0"/>
              </a:spcBef>
              <a:spcAft>
                <a:spcPct val="35000"/>
              </a:spcAft>
              <a:buNone/>
            </a:pPr>
            <a:r>
              <a:rPr lang="en-GB" sz="1400" kern="1200" dirty="0"/>
              <a:t>Activities to reduce peak power demand</a:t>
            </a:r>
          </a:p>
        </p:txBody>
      </p:sp>
      <p:sp>
        <p:nvSpPr>
          <p:cNvPr id="12" name="Frihandsfigur: Form 11">
            <a:extLst>
              <a:ext uri="{FF2B5EF4-FFF2-40B4-BE49-F238E27FC236}">
                <a16:creationId xmlns:a16="http://schemas.microsoft.com/office/drawing/2014/main" id="{BACB840C-F99A-44BA-84A7-B5BC77CCDB7A}"/>
              </a:ext>
            </a:extLst>
          </p:cNvPr>
          <p:cNvSpPr/>
          <p:nvPr/>
        </p:nvSpPr>
        <p:spPr>
          <a:xfrm>
            <a:off x="4396217" y="3625091"/>
            <a:ext cx="1996241"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444" tIns="59444" rIns="59444" bIns="59444" numCol="1" spcCol="1270" anchor="ctr" anchorCtr="0">
            <a:noAutofit/>
          </a:bodyPr>
          <a:lstStyle/>
          <a:p>
            <a:pPr marL="0" lvl="0" indent="0" algn="ctr" defTabSz="622300">
              <a:lnSpc>
                <a:spcPct val="90000"/>
              </a:lnSpc>
              <a:spcBef>
                <a:spcPct val="0"/>
              </a:spcBef>
              <a:spcAft>
                <a:spcPct val="35000"/>
              </a:spcAft>
              <a:buNone/>
            </a:pPr>
            <a:r>
              <a:rPr lang="en-GB" sz="1400" kern="1200" dirty="0"/>
              <a:t>Identify energy saving measures</a:t>
            </a:r>
          </a:p>
        </p:txBody>
      </p:sp>
      <p:sp>
        <p:nvSpPr>
          <p:cNvPr id="13" name="Pil: vänster 12">
            <a:extLst>
              <a:ext uri="{FF2B5EF4-FFF2-40B4-BE49-F238E27FC236}">
                <a16:creationId xmlns:a16="http://schemas.microsoft.com/office/drawing/2014/main" id="{0879A128-260C-4ECE-A32B-057FFF783F4F}"/>
              </a:ext>
            </a:extLst>
          </p:cNvPr>
          <p:cNvSpPr/>
          <p:nvPr/>
        </p:nvSpPr>
        <p:spPr>
          <a:xfrm rot="518491">
            <a:off x="6386666" y="4441924"/>
            <a:ext cx="2065803"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Frihandsfigur: Form 13">
            <a:extLst>
              <a:ext uri="{FF2B5EF4-FFF2-40B4-BE49-F238E27FC236}">
                <a16:creationId xmlns:a16="http://schemas.microsoft.com/office/drawing/2014/main" id="{3232892A-3EFA-435A-B0EF-8D3DE4EEA067}"/>
              </a:ext>
            </a:extLst>
          </p:cNvPr>
          <p:cNvSpPr/>
          <p:nvPr/>
        </p:nvSpPr>
        <p:spPr>
          <a:xfrm>
            <a:off x="4378281" y="5094324"/>
            <a:ext cx="2025004"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444" tIns="59444" rIns="59444" bIns="59444" numCol="1" spcCol="1270" anchor="ctr" anchorCtr="0">
            <a:noAutofit/>
          </a:bodyPr>
          <a:lstStyle/>
          <a:p>
            <a:pPr marL="0" lvl="0" indent="0" algn="ctr" defTabSz="622300">
              <a:lnSpc>
                <a:spcPct val="90000"/>
              </a:lnSpc>
              <a:spcBef>
                <a:spcPct val="0"/>
              </a:spcBef>
              <a:spcAft>
                <a:spcPct val="35000"/>
              </a:spcAft>
              <a:buNone/>
            </a:pPr>
            <a:r>
              <a:rPr lang="en-GB" sz="1400" kern="1200" dirty="0"/>
              <a:t>Increase knowledge about financing of energy measures</a:t>
            </a:r>
          </a:p>
        </p:txBody>
      </p:sp>
      <p:sp>
        <p:nvSpPr>
          <p:cNvPr id="4" name="Platshållare för datum 3">
            <a:extLst>
              <a:ext uri="{FF2B5EF4-FFF2-40B4-BE49-F238E27FC236}">
                <a16:creationId xmlns:a16="http://schemas.microsoft.com/office/drawing/2014/main" id="{7111AF72-81CB-40B4-826C-E93979B08114}"/>
              </a:ext>
            </a:extLst>
          </p:cNvPr>
          <p:cNvSpPr>
            <a:spLocks noGrp="1"/>
          </p:cNvSpPr>
          <p:nvPr>
            <p:ph type="dt" sz="half" idx="10"/>
          </p:nvPr>
        </p:nvSpPr>
        <p:spPr/>
        <p:txBody>
          <a:bodyPr/>
          <a:lstStyle/>
          <a:p>
            <a:fld id="{146110CE-4B9E-4F42-B8B1-7A0CA2ADE938}" type="datetime1">
              <a:rPr lang="en-GB" smtClean="0"/>
              <a:t>24/05/2022</a:t>
            </a:fld>
            <a:endParaRPr lang="de-DE"/>
          </a:p>
        </p:txBody>
      </p:sp>
      <p:sp>
        <p:nvSpPr>
          <p:cNvPr id="5" name="Platshållare för bildnummer 4">
            <a:extLst>
              <a:ext uri="{FF2B5EF4-FFF2-40B4-BE49-F238E27FC236}">
                <a16:creationId xmlns:a16="http://schemas.microsoft.com/office/drawing/2014/main" id="{5BC2D82A-3360-4DA6-9A96-9F023CEFB276}"/>
              </a:ext>
            </a:extLst>
          </p:cNvPr>
          <p:cNvSpPr>
            <a:spLocks noGrp="1"/>
          </p:cNvSpPr>
          <p:nvPr>
            <p:ph type="sldNum" sz="quarter" idx="11"/>
          </p:nvPr>
        </p:nvSpPr>
        <p:spPr>
          <a:xfrm>
            <a:off x="8610602" y="6333729"/>
            <a:ext cx="2743200" cy="365125"/>
          </a:xfrm>
        </p:spPr>
        <p:txBody>
          <a:bodyPr/>
          <a:lstStyle/>
          <a:p>
            <a:fld id="{CD13C9F6-DA1F-4969-8B21-2E803A8A69C8}" type="slidenum">
              <a:rPr lang="de-DE" smtClean="0"/>
              <a:t>19</a:t>
            </a:fld>
            <a:endParaRPr lang="de-DE" dirty="0"/>
          </a:p>
        </p:txBody>
      </p:sp>
      <p:sp>
        <p:nvSpPr>
          <p:cNvPr id="16" name="Frihandsfigur: Form 15">
            <a:extLst>
              <a:ext uri="{FF2B5EF4-FFF2-40B4-BE49-F238E27FC236}">
                <a16:creationId xmlns:a16="http://schemas.microsoft.com/office/drawing/2014/main" id="{5B69E479-10E7-4B27-B438-5409E77ED3D1}"/>
              </a:ext>
            </a:extLst>
          </p:cNvPr>
          <p:cNvSpPr/>
          <p:nvPr/>
        </p:nvSpPr>
        <p:spPr>
          <a:xfrm>
            <a:off x="8034120" y="2828078"/>
            <a:ext cx="2042161" cy="1166681"/>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444" tIns="59444" rIns="59444" bIns="59444" numCol="1" spcCol="1270" anchor="ctr" anchorCtr="0">
            <a:noAutofit/>
          </a:bodyPr>
          <a:lstStyle/>
          <a:p>
            <a:pPr marL="0" lvl="0" indent="0" algn="ctr" defTabSz="622300">
              <a:lnSpc>
                <a:spcPct val="90000"/>
              </a:lnSpc>
              <a:spcBef>
                <a:spcPct val="0"/>
              </a:spcBef>
              <a:spcAft>
                <a:spcPct val="35000"/>
              </a:spcAft>
              <a:buNone/>
            </a:pPr>
            <a:r>
              <a:rPr lang="en-GB" sz="1400" kern="1200" dirty="0"/>
              <a:t>Seminar series</a:t>
            </a:r>
          </a:p>
        </p:txBody>
      </p:sp>
      <p:sp>
        <p:nvSpPr>
          <p:cNvPr id="18" name="Frihandsfigur: Form 17">
            <a:extLst>
              <a:ext uri="{FF2B5EF4-FFF2-40B4-BE49-F238E27FC236}">
                <a16:creationId xmlns:a16="http://schemas.microsoft.com/office/drawing/2014/main" id="{66E742A7-9B70-4F29-A9E0-E46D7C96CF9D}"/>
              </a:ext>
            </a:extLst>
          </p:cNvPr>
          <p:cNvSpPr/>
          <p:nvPr/>
        </p:nvSpPr>
        <p:spPr>
          <a:xfrm>
            <a:off x="8012571" y="4083792"/>
            <a:ext cx="2042161" cy="1172318"/>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9444" tIns="59444" rIns="59444" bIns="59444" numCol="1" spcCol="1270" anchor="ctr" anchorCtr="0">
            <a:noAutofit/>
          </a:bodyPr>
          <a:lstStyle/>
          <a:p>
            <a:pPr marL="0" lvl="0" indent="0" algn="ctr" defTabSz="622300">
              <a:lnSpc>
                <a:spcPct val="90000"/>
              </a:lnSpc>
              <a:spcBef>
                <a:spcPct val="0"/>
              </a:spcBef>
              <a:spcAft>
                <a:spcPct val="35000"/>
              </a:spcAft>
              <a:buNone/>
            </a:pPr>
            <a:r>
              <a:rPr lang="en-GB" sz="1400" kern="1200" dirty="0"/>
              <a:t>Offer energy scans</a:t>
            </a:r>
          </a:p>
        </p:txBody>
      </p:sp>
      <p:sp>
        <p:nvSpPr>
          <p:cNvPr id="24" name="Frihandsfigur: Form 23">
            <a:extLst>
              <a:ext uri="{FF2B5EF4-FFF2-40B4-BE49-F238E27FC236}">
                <a16:creationId xmlns:a16="http://schemas.microsoft.com/office/drawing/2014/main" id="{12043C41-FB9B-4D14-B001-21771AD3DC30}"/>
              </a:ext>
            </a:extLst>
          </p:cNvPr>
          <p:cNvSpPr/>
          <p:nvPr/>
        </p:nvSpPr>
        <p:spPr>
          <a:xfrm>
            <a:off x="1264517" y="3458151"/>
            <a:ext cx="1472335" cy="1472335"/>
          </a:xfrm>
          <a:custGeom>
            <a:avLst/>
            <a:gdLst>
              <a:gd name="connsiteX0" fmla="*/ 0 w 1472335"/>
              <a:gd name="connsiteY0" fmla="*/ 736168 h 1472335"/>
              <a:gd name="connsiteX1" fmla="*/ 736168 w 1472335"/>
              <a:gd name="connsiteY1" fmla="*/ 0 h 1472335"/>
              <a:gd name="connsiteX2" fmla="*/ 1472336 w 1472335"/>
              <a:gd name="connsiteY2" fmla="*/ 736168 h 1472335"/>
              <a:gd name="connsiteX3" fmla="*/ 736168 w 1472335"/>
              <a:gd name="connsiteY3" fmla="*/ 1472336 h 1472335"/>
              <a:gd name="connsiteX4" fmla="*/ 0 w 1472335"/>
              <a:gd name="connsiteY4" fmla="*/ 736168 h 1472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335" h="1472335">
                <a:moveTo>
                  <a:pt x="0" y="736168"/>
                </a:moveTo>
                <a:cubicBezTo>
                  <a:pt x="0" y="329594"/>
                  <a:pt x="329594" y="0"/>
                  <a:pt x="736168" y="0"/>
                </a:cubicBezTo>
                <a:cubicBezTo>
                  <a:pt x="1142742" y="0"/>
                  <a:pt x="1472336" y="329594"/>
                  <a:pt x="1472336" y="736168"/>
                </a:cubicBezTo>
                <a:cubicBezTo>
                  <a:pt x="1472336" y="1142742"/>
                  <a:pt x="1142742" y="1472336"/>
                  <a:pt x="736168" y="1472336"/>
                </a:cubicBezTo>
                <a:cubicBezTo>
                  <a:pt x="329594" y="1472336"/>
                  <a:pt x="0" y="1142742"/>
                  <a:pt x="0" y="736168"/>
                </a:cubicBez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marL="0" lvl="0" indent="0" algn="ctr" defTabSz="755650">
              <a:lnSpc>
                <a:spcPct val="90000"/>
              </a:lnSpc>
              <a:spcBef>
                <a:spcPct val="0"/>
              </a:spcBef>
              <a:spcAft>
                <a:spcPct val="35000"/>
              </a:spcAft>
              <a:buNone/>
            </a:pPr>
            <a:endParaRPr lang="en-GB" sz="1700" kern="1200" dirty="0"/>
          </a:p>
        </p:txBody>
      </p:sp>
      <p:sp>
        <p:nvSpPr>
          <p:cNvPr id="25" name="Pil: vänster 24">
            <a:extLst>
              <a:ext uri="{FF2B5EF4-FFF2-40B4-BE49-F238E27FC236}">
                <a16:creationId xmlns:a16="http://schemas.microsoft.com/office/drawing/2014/main" id="{51193799-398B-468B-97D5-5E7031C865E4}"/>
              </a:ext>
            </a:extLst>
          </p:cNvPr>
          <p:cNvSpPr/>
          <p:nvPr/>
        </p:nvSpPr>
        <p:spPr>
          <a:xfrm rot="2483688">
            <a:off x="3019481" y="4894019"/>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6" name="Frihandsfigur: Form 25">
            <a:extLst>
              <a:ext uri="{FF2B5EF4-FFF2-40B4-BE49-F238E27FC236}">
                <a16:creationId xmlns:a16="http://schemas.microsoft.com/office/drawing/2014/main" id="{125F83D0-3E3D-4C7C-9E1B-12B6E312CA86}"/>
              </a:ext>
            </a:extLst>
          </p:cNvPr>
          <p:cNvSpPr/>
          <p:nvPr/>
        </p:nvSpPr>
        <p:spPr>
          <a:xfrm>
            <a:off x="4382671" y="2098329"/>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27" name="Pil: vänster 26">
            <a:extLst>
              <a:ext uri="{FF2B5EF4-FFF2-40B4-BE49-F238E27FC236}">
                <a16:creationId xmlns:a16="http://schemas.microsoft.com/office/drawing/2014/main" id="{EF2B8304-A083-442F-8C64-9C1FA031145A}"/>
              </a:ext>
            </a:extLst>
          </p:cNvPr>
          <p:cNvSpPr/>
          <p:nvPr/>
        </p:nvSpPr>
        <p:spPr>
          <a:xfrm rot="19276673">
            <a:off x="2966044" y="3044008"/>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8" name="Frihandsfigur: Form 27">
            <a:extLst>
              <a:ext uri="{FF2B5EF4-FFF2-40B4-BE49-F238E27FC236}">
                <a16:creationId xmlns:a16="http://schemas.microsoft.com/office/drawing/2014/main" id="{F5DFD616-8BB0-4608-8E07-73B51F467765}"/>
              </a:ext>
            </a:extLst>
          </p:cNvPr>
          <p:cNvSpPr/>
          <p:nvPr/>
        </p:nvSpPr>
        <p:spPr>
          <a:xfrm>
            <a:off x="4382671" y="3625093"/>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29" name="Pil: vänster 28">
            <a:extLst>
              <a:ext uri="{FF2B5EF4-FFF2-40B4-BE49-F238E27FC236}">
                <a16:creationId xmlns:a16="http://schemas.microsoft.com/office/drawing/2014/main" id="{52528020-3507-4EBA-9654-8EB89B92F7AA}"/>
              </a:ext>
            </a:extLst>
          </p:cNvPr>
          <p:cNvSpPr/>
          <p:nvPr/>
        </p:nvSpPr>
        <p:spPr>
          <a:xfrm>
            <a:off x="3076856" y="3974772"/>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0" name="Frihandsfigur: Form 29">
            <a:extLst>
              <a:ext uri="{FF2B5EF4-FFF2-40B4-BE49-F238E27FC236}">
                <a16:creationId xmlns:a16="http://schemas.microsoft.com/office/drawing/2014/main" id="{D47E31CF-79F8-49CC-9020-AAB00A40ADF9}"/>
              </a:ext>
            </a:extLst>
          </p:cNvPr>
          <p:cNvSpPr/>
          <p:nvPr/>
        </p:nvSpPr>
        <p:spPr>
          <a:xfrm>
            <a:off x="4382671" y="5103827"/>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31" name="Frihandsfigur: Form 30">
            <a:extLst>
              <a:ext uri="{FF2B5EF4-FFF2-40B4-BE49-F238E27FC236}">
                <a16:creationId xmlns:a16="http://schemas.microsoft.com/office/drawing/2014/main" id="{AC2866CD-5B2B-402C-B44D-EEE19F7BF1DD}"/>
              </a:ext>
            </a:extLst>
          </p:cNvPr>
          <p:cNvSpPr/>
          <p:nvPr/>
        </p:nvSpPr>
        <p:spPr>
          <a:xfrm>
            <a:off x="8034120" y="2865627"/>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32" name="Frihandsfigur: Form 31">
            <a:extLst>
              <a:ext uri="{FF2B5EF4-FFF2-40B4-BE49-F238E27FC236}">
                <a16:creationId xmlns:a16="http://schemas.microsoft.com/office/drawing/2014/main" id="{05A0C814-B9A9-4DB5-850F-043FEF0817C4}"/>
              </a:ext>
            </a:extLst>
          </p:cNvPr>
          <p:cNvSpPr/>
          <p:nvPr/>
        </p:nvSpPr>
        <p:spPr>
          <a:xfrm>
            <a:off x="8034120" y="1599755"/>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33" name="textruta 32">
            <a:extLst>
              <a:ext uri="{FF2B5EF4-FFF2-40B4-BE49-F238E27FC236}">
                <a16:creationId xmlns:a16="http://schemas.microsoft.com/office/drawing/2014/main" id="{A14542F9-B178-494A-B4EF-3329F5EE56A9}"/>
              </a:ext>
            </a:extLst>
          </p:cNvPr>
          <p:cNvSpPr txBox="1"/>
          <p:nvPr/>
        </p:nvSpPr>
        <p:spPr>
          <a:xfrm>
            <a:off x="1569141" y="2574063"/>
            <a:ext cx="1352051" cy="646331"/>
          </a:xfrm>
          <a:prstGeom prst="rect">
            <a:avLst/>
          </a:prstGeom>
          <a:noFill/>
        </p:spPr>
        <p:txBody>
          <a:bodyPr wrap="square" rtlCol="0">
            <a:spAutoFit/>
          </a:bodyPr>
          <a:lstStyle/>
          <a:p>
            <a:r>
              <a:rPr lang="en-GB" b="1" dirty="0"/>
              <a:t>MAIN IMPACT</a:t>
            </a:r>
          </a:p>
        </p:txBody>
      </p:sp>
      <p:sp>
        <p:nvSpPr>
          <p:cNvPr id="34" name="textruta 33">
            <a:extLst>
              <a:ext uri="{FF2B5EF4-FFF2-40B4-BE49-F238E27FC236}">
                <a16:creationId xmlns:a16="http://schemas.microsoft.com/office/drawing/2014/main" id="{947BDC77-B25D-40E7-95D6-0A57D5BE6BF1}"/>
              </a:ext>
            </a:extLst>
          </p:cNvPr>
          <p:cNvSpPr txBox="1"/>
          <p:nvPr/>
        </p:nvSpPr>
        <p:spPr>
          <a:xfrm>
            <a:off x="4359175" y="527404"/>
            <a:ext cx="2009788" cy="923330"/>
          </a:xfrm>
          <a:prstGeom prst="rect">
            <a:avLst/>
          </a:prstGeom>
          <a:noFill/>
        </p:spPr>
        <p:txBody>
          <a:bodyPr wrap="square" rtlCol="0">
            <a:spAutoFit/>
          </a:bodyPr>
          <a:lstStyle/>
          <a:p>
            <a:r>
              <a:rPr lang="en-GB" b="1" dirty="0"/>
              <a:t>Detailed impacts that contribute to the main impact</a:t>
            </a:r>
          </a:p>
        </p:txBody>
      </p:sp>
      <p:sp>
        <p:nvSpPr>
          <p:cNvPr id="35" name="textruta 34">
            <a:extLst>
              <a:ext uri="{FF2B5EF4-FFF2-40B4-BE49-F238E27FC236}">
                <a16:creationId xmlns:a16="http://schemas.microsoft.com/office/drawing/2014/main" id="{D82CB7F5-01F6-47C8-BCF2-2F9AC5303947}"/>
              </a:ext>
            </a:extLst>
          </p:cNvPr>
          <p:cNvSpPr txBox="1"/>
          <p:nvPr/>
        </p:nvSpPr>
        <p:spPr>
          <a:xfrm>
            <a:off x="7980240" y="533609"/>
            <a:ext cx="1871719" cy="923330"/>
          </a:xfrm>
          <a:prstGeom prst="rect">
            <a:avLst/>
          </a:prstGeom>
          <a:noFill/>
        </p:spPr>
        <p:txBody>
          <a:bodyPr wrap="square" rtlCol="0">
            <a:spAutoFit/>
          </a:bodyPr>
          <a:lstStyle/>
          <a:p>
            <a:r>
              <a:rPr lang="en-GB" b="1" dirty="0"/>
              <a:t>ACTIVITIES that can give these detailed impacts</a:t>
            </a:r>
          </a:p>
        </p:txBody>
      </p:sp>
      <p:sp>
        <p:nvSpPr>
          <p:cNvPr id="36" name="Frihandsfigur: Form 35">
            <a:extLst>
              <a:ext uri="{FF2B5EF4-FFF2-40B4-BE49-F238E27FC236}">
                <a16:creationId xmlns:a16="http://schemas.microsoft.com/office/drawing/2014/main" id="{F8F6170F-9C38-4ED0-B223-A35E328AA504}"/>
              </a:ext>
            </a:extLst>
          </p:cNvPr>
          <p:cNvSpPr/>
          <p:nvPr/>
        </p:nvSpPr>
        <p:spPr>
          <a:xfrm>
            <a:off x="8034120" y="4131499"/>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37" name="Frihandsfigur: Form 36">
            <a:extLst>
              <a:ext uri="{FF2B5EF4-FFF2-40B4-BE49-F238E27FC236}">
                <a16:creationId xmlns:a16="http://schemas.microsoft.com/office/drawing/2014/main" id="{46FB1B00-49A7-49E5-8968-3FE8EE5D618A}"/>
              </a:ext>
            </a:extLst>
          </p:cNvPr>
          <p:cNvSpPr/>
          <p:nvPr/>
        </p:nvSpPr>
        <p:spPr>
          <a:xfrm>
            <a:off x="8049104" y="5416052"/>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40" name="Rubrik 1">
            <a:extLst>
              <a:ext uri="{FF2B5EF4-FFF2-40B4-BE49-F238E27FC236}">
                <a16:creationId xmlns:a16="http://schemas.microsoft.com/office/drawing/2014/main" id="{40A6D617-ADA5-4C71-85D4-5C19836D8D5E}"/>
              </a:ext>
            </a:extLst>
          </p:cNvPr>
          <p:cNvSpPr>
            <a:spLocks noGrp="1"/>
          </p:cNvSpPr>
          <p:nvPr>
            <p:ph type="title"/>
          </p:nvPr>
        </p:nvSpPr>
        <p:spPr>
          <a:xfrm>
            <a:off x="206515" y="655478"/>
            <a:ext cx="3096365" cy="816637"/>
          </a:xfrm>
        </p:spPr>
        <p:txBody>
          <a:bodyPr>
            <a:normAutofit fontScale="90000"/>
          </a:bodyPr>
          <a:lstStyle/>
          <a:p>
            <a:r>
              <a:rPr lang="en-US" noProof="0" dirty="0"/>
              <a:t>Linking services and activities to desired impact</a:t>
            </a:r>
            <a:br>
              <a:rPr lang="en-US" noProof="0" dirty="0"/>
            </a:br>
            <a:endParaRPr lang="en-US" noProof="0" dirty="0"/>
          </a:p>
        </p:txBody>
      </p:sp>
      <p:sp>
        <p:nvSpPr>
          <p:cNvPr id="41" name="Rectangle 40">
            <a:extLst>
              <a:ext uri="{FF2B5EF4-FFF2-40B4-BE49-F238E27FC236}">
                <a16:creationId xmlns:a16="http://schemas.microsoft.com/office/drawing/2014/main" id="{13400105-B67B-4DCB-A3F1-D28A7195CF8C}"/>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0740539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normAutofit fontScale="90000"/>
          </a:bodyPr>
          <a:lstStyle/>
          <a:p>
            <a:r>
              <a:rPr lang="en-US" noProof="0" dirty="0"/>
              <a:t>Important to think of when preparing for this training (2/2)</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10011463" cy="4704667"/>
          </a:xfrm>
        </p:spPr>
        <p:txBody>
          <a:bodyPr>
            <a:normAutofit/>
          </a:bodyPr>
          <a:lstStyle/>
          <a:p>
            <a:pPr marL="457200" indent="-457200">
              <a:lnSpc>
                <a:spcPct val="120000"/>
              </a:lnSpc>
              <a:buFont typeface="Arial" panose="020B0604020202020204" pitchFamily="34" charset="0"/>
              <a:buChar char="•"/>
            </a:pPr>
            <a:r>
              <a:rPr lang="en-US" sz="1600" noProof="0" dirty="0"/>
              <a:t>You will find explanatory notes about the content of the slides in the </a:t>
            </a:r>
            <a:r>
              <a:rPr lang="en-US" sz="1600" b="1" noProof="0" dirty="0"/>
              <a:t>notes</a:t>
            </a:r>
            <a:r>
              <a:rPr lang="en-US" sz="1600" noProof="0" dirty="0"/>
              <a:t> of this presentation, as well as extra material to read. Some specific notes on how to lead the training are added with the mention </a:t>
            </a:r>
            <a:r>
              <a:rPr lang="en-US" sz="1600" i="1" noProof="0" dirty="0"/>
              <a:t>Instructions to trainer.</a:t>
            </a:r>
            <a:endParaRPr lang="en-US" sz="1500" noProof="0" dirty="0"/>
          </a:p>
          <a:p>
            <a:pPr marL="457200" indent="-457200">
              <a:lnSpc>
                <a:spcPct val="120000"/>
              </a:lnSpc>
              <a:buFont typeface="Arial" panose="020B0604020202020204" pitchFamily="34" charset="0"/>
              <a:buChar char="•"/>
            </a:pPr>
            <a:r>
              <a:rPr lang="en-US" sz="1500" noProof="0" dirty="0"/>
              <a:t>Do not forget to fill out the </a:t>
            </a:r>
            <a:r>
              <a:rPr lang="en-US" sz="1500" b="1" noProof="0" dirty="0"/>
              <a:t>Template Monitoring Training </a:t>
            </a:r>
            <a:r>
              <a:rPr lang="en-US" sz="1500" noProof="0" dirty="0"/>
              <a:t>and to </a:t>
            </a:r>
            <a:r>
              <a:rPr lang="en-US" sz="1500" b="1" noProof="0" dirty="0"/>
              <a:t>ask participants for feedback</a:t>
            </a:r>
            <a:r>
              <a:rPr lang="en-US" sz="1500" noProof="0" dirty="0"/>
              <a:t> with the prepared form (included in the document Template Monitoring Training).</a:t>
            </a:r>
          </a:p>
          <a:p>
            <a:pPr marL="457200" indent="-457200">
              <a:lnSpc>
                <a:spcPct val="120000"/>
              </a:lnSpc>
              <a:buFont typeface="Arial" panose="020B0604020202020204" pitchFamily="34" charset="0"/>
              <a:buChar char="•"/>
            </a:pPr>
            <a:r>
              <a:rPr lang="en-US" sz="1500" noProof="0" dirty="0"/>
              <a:t>You will find all information about the training in the </a:t>
            </a:r>
            <a:r>
              <a:rPr lang="en-US" sz="1500" b="1" noProof="0" dirty="0"/>
              <a:t>Training Unit Information </a:t>
            </a:r>
            <a:r>
              <a:rPr lang="en-US" sz="1500" noProof="0" dirty="0"/>
              <a:t>(duration, target group, goal, </a:t>
            </a:r>
            <a:r>
              <a:rPr lang="en-US" sz="1500" noProof="0" dirty="0" err="1"/>
              <a:t>etc</a:t>
            </a:r>
            <a:r>
              <a:rPr lang="en-US" sz="1500" noProof="0" dirty="0"/>
              <a:t>,).</a:t>
            </a:r>
          </a:p>
          <a:p>
            <a:pPr marL="457200" indent="-457200">
              <a:lnSpc>
                <a:spcPct val="120000"/>
              </a:lnSpc>
              <a:buFont typeface="Arial" panose="020B0604020202020204" pitchFamily="34" charset="0"/>
              <a:buChar char="•"/>
            </a:pPr>
            <a:r>
              <a:rPr lang="en-US" sz="1500" b="1" noProof="0" dirty="0"/>
              <a:t>NOTE</a:t>
            </a:r>
            <a:r>
              <a:rPr lang="en-US" sz="1500" noProof="0" dirty="0"/>
              <a:t> that this material is completely open, and that you are generally free to adapt and change the training material as you find appropriate – change the order or extract parts of it that you find useful.</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0A3A1F65-0AAF-4766-87C1-A1B7503B9267}" type="datetime1">
              <a:rPr lang="en-GB" smtClean="0"/>
              <a:t>24/05/2022</a:t>
            </a:fld>
            <a:endParaRPr lang="de-DE" dirty="0"/>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2</a:t>
            </a:fld>
            <a:endParaRPr lang="de-DE"/>
          </a:p>
        </p:txBody>
      </p:sp>
      <p:sp>
        <p:nvSpPr>
          <p:cNvPr id="6" name="Rectangle 5">
            <a:extLst>
              <a:ext uri="{FF2B5EF4-FFF2-40B4-BE49-F238E27FC236}">
                <a16:creationId xmlns:a16="http://schemas.microsoft.com/office/drawing/2014/main" id="{6615054E-CBF3-4FE4-B07A-2F3F628C66AE}"/>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626850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ihandsfigur: Form 6">
            <a:extLst>
              <a:ext uri="{FF2B5EF4-FFF2-40B4-BE49-F238E27FC236}">
                <a16:creationId xmlns:a16="http://schemas.microsoft.com/office/drawing/2014/main" id="{1A10725F-3CAB-4D7B-BCE9-95B1DC385BA5}"/>
              </a:ext>
            </a:extLst>
          </p:cNvPr>
          <p:cNvSpPr/>
          <p:nvPr/>
        </p:nvSpPr>
        <p:spPr>
          <a:xfrm>
            <a:off x="641713" y="3462037"/>
            <a:ext cx="1472335" cy="1472335"/>
          </a:xfrm>
          <a:custGeom>
            <a:avLst/>
            <a:gdLst>
              <a:gd name="connsiteX0" fmla="*/ 0 w 1472335"/>
              <a:gd name="connsiteY0" fmla="*/ 736168 h 1472335"/>
              <a:gd name="connsiteX1" fmla="*/ 736168 w 1472335"/>
              <a:gd name="connsiteY1" fmla="*/ 0 h 1472335"/>
              <a:gd name="connsiteX2" fmla="*/ 1472336 w 1472335"/>
              <a:gd name="connsiteY2" fmla="*/ 736168 h 1472335"/>
              <a:gd name="connsiteX3" fmla="*/ 736168 w 1472335"/>
              <a:gd name="connsiteY3" fmla="*/ 1472336 h 1472335"/>
              <a:gd name="connsiteX4" fmla="*/ 0 w 1472335"/>
              <a:gd name="connsiteY4" fmla="*/ 736168 h 1472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335" h="1472335">
                <a:moveTo>
                  <a:pt x="0" y="736168"/>
                </a:moveTo>
                <a:cubicBezTo>
                  <a:pt x="0" y="329594"/>
                  <a:pt x="329594" y="0"/>
                  <a:pt x="736168" y="0"/>
                </a:cubicBezTo>
                <a:cubicBezTo>
                  <a:pt x="1142742" y="0"/>
                  <a:pt x="1472336" y="329594"/>
                  <a:pt x="1472336" y="736168"/>
                </a:cubicBezTo>
                <a:cubicBezTo>
                  <a:pt x="1472336" y="1142742"/>
                  <a:pt x="1142742" y="1472336"/>
                  <a:pt x="736168" y="1472336"/>
                </a:cubicBezTo>
                <a:cubicBezTo>
                  <a:pt x="329594" y="1472336"/>
                  <a:pt x="0" y="1142742"/>
                  <a:pt x="0" y="736168"/>
                </a:cubicBez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marL="0" lvl="0" indent="0" algn="ctr" defTabSz="755650">
              <a:lnSpc>
                <a:spcPct val="90000"/>
              </a:lnSpc>
              <a:spcBef>
                <a:spcPct val="0"/>
              </a:spcBef>
              <a:spcAft>
                <a:spcPct val="35000"/>
              </a:spcAft>
              <a:buNone/>
            </a:pPr>
            <a:endParaRPr lang="en-GB" sz="1700" kern="1200" dirty="0"/>
          </a:p>
        </p:txBody>
      </p:sp>
      <p:sp>
        <p:nvSpPr>
          <p:cNvPr id="9" name="Pil: vänster 8">
            <a:extLst>
              <a:ext uri="{FF2B5EF4-FFF2-40B4-BE49-F238E27FC236}">
                <a16:creationId xmlns:a16="http://schemas.microsoft.com/office/drawing/2014/main" id="{6BCE7B94-A0B1-4695-B705-F41A57011790}"/>
              </a:ext>
            </a:extLst>
          </p:cNvPr>
          <p:cNvSpPr/>
          <p:nvPr/>
        </p:nvSpPr>
        <p:spPr>
          <a:xfrm rot="2483688">
            <a:off x="2396677" y="4897905"/>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0" name="Frihandsfigur: Form 9">
            <a:extLst>
              <a:ext uri="{FF2B5EF4-FFF2-40B4-BE49-F238E27FC236}">
                <a16:creationId xmlns:a16="http://schemas.microsoft.com/office/drawing/2014/main" id="{F0777436-CDCE-4D61-9460-5C4CA11C02C5}"/>
              </a:ext>
            </a:extLst>
          </p:cNvPr>
          <p:cNvSpPr/>
          <p:nvPr/>
        </p:nvSpPr>
        <p:spPr>
          <a:xfrm>
            <a:off x="3759867" y="2102215"/>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11" name="Pil: vänster 10">
            <a:extLst>
              <a:ext uri="{FF2B5EF4-FFF2-40B4-BE49-F238E27FC236}">
                <a16:creationId xmlns:a16="http://schemas.microsoft.com/office/drawing/2014/main" id="{ACCAF055-2A57-47CD-8DF6-4B1F4AD96C6E}"/>
              </a:ext>
            </a:extLst>
          </p:cNvPr>
          <p:cNvSpPr/>
          <p:nvPr/>
        </p:nvSpPr>
        <p:spPr>
          <a:xfrm rot="19276673">
            <a:off x="2343240" y="3047894"/>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Frihandsfigur: Form 11">
            <a:extLst>
              <a:ext uri="{FF2B5EF4-FFF2-40B4-BE49-F238E27FC236}">
                <a16:creationId xmlns:a16="http://schemas.microsoft.com/office/drawing/2014/main" id="{BACB840C-F99A-44BA-84A7-B5BC77CCDB7A}"/>
              </a:ext>
            </a:extLst>
          </p:cNvPr>
          <p:cNvSpPr/>
          <p:nvPr/>
        </p:nvSpPr>
        <p:spPr>
          <a:xfrm>
            <a:off x="3759867" y="3628979"/>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13" name="Pil: vänster 12">
            <a:extLst>
              <a:ext uri="{FF2B5EF4-FFF2-40B4-BE49-F238E27FC236}">
                <a16:creationId xmlns:a16="http://schemas.microsoft.com/office/drawing/2014/main" id="{0879A128-260C-4ECE-A32B-057FFF783F4F}"/>
              </a:ext>
            </a:extLst>
          </p:cNvPr>
          <p:cNvSpPr/>
          <p:nvPr/>
        </p:nvSpPr>
        <p:spPr>
          <a:xfrm>
            <a:off x="2454052" y="3978658"/>
            <a:ext cx="1187435" cy="419615"/>
          </a:xfrm>
          <a:prstGeom prst="lef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Frihandsfigur: Form 13">
            <a:extLst>
              <a:ext uri="{FF2B5EF4-FFF2-40B4-BE49-F238E27FC236}">
                <a16:creationId xmlns:a16="http://schemas.microsoft.com/office/drawing/2014/main" id="{3232892A-3EFA-435A-B0EF-8D3DE4EEA067}"/>
              </a:ext>
            </a:extLst>
          </p:cNvPr>
          <p:cNvSpPr/>
          <p:nvPr/>
        </p:nvSpPr>
        <p:spPr>
          <a:xfrm>
            <a:off x="3759867" y="5107713"/>
            <a:ext cx="2009788"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4" name="Platshållare för datum 3">
            <a:extLst>
              <a:ext uri="{FF2B5EF4-FFF2-40B4-BE49-F238E27FC236}">
                <a16:creationId xmlns:a16="http://schemas.microsoft.com/office/drawing/2014/main" id="{7111AF72-81CB-40B4-826C-E93979B08114}"/>
              </a:ext>
            </a:extLst>
          </p:cNvPr>
          <p:cNvSpPr>
            <a:spLocks noGrp="1"/>
          </p:cNvSpPr>
          <p:nvPr>
            <p:ph type="dt" sz="half" idx="10"/>
          </p:nvPr>
        </p:nvSpPr>
        <p:spPr/>
        <p:txBody>
          <a:bodyPr/>
          <a:lstStyle/>
          <a:p>
            <a:fld id="{5784C985-1C29-4892-AE53-DA3AFAA035C9}" type="datetime1">
              <a:rPr lang="en-GB" smtClean="0"/>
              <a:t>24/05/2022</a:t>
            </a:fld>
            <a:endParaRPr lang="de-DE"/>
          </a:p>
        </p:txBody>
      </p:sp>
      <p:sp>
        <p:nvSpPr>
          <p:cNvPr id="5" name="Platshållare för bildnummer 4">
            <a:extLst>
              <a:ext uri="{FF2B5EF4-FFF2-40B4-BE49-F238E27FC236}">
                <a16:creationId xmlns:a16="http://schemas.microsoft.com/office/drawing/2014/main" id="{5BC2D82A-3360-4DA6-9A96-9F023CEFB276}"/>
              </a:ext>
            </a:extLst>
          </p:cNvPr>
          <p:cNvSpPr>
            <a:spLocks noGrp="1"/>
          </p:cNvSpPr>
          <p:nvPr>
            <p:ph type="sldNum" sz="quarter" idx="11"/>
          </p:nvPr>
        </p:nvSpPr>
        <p:spPr/>
        <p:txBody>
          <a:bodyPr/>
          <a:lstStyle/>
          <a:p>
            <a:fld id="{CD13C9F6-DA1F-4969-8B21-2E803A8A69C8}" type="slidenum">
              <a:rPr lang="de-DE" smtClean="0"/>
              <a:t>20</a:t>
            </a:fld>
            <a:endParaRPr lang="de-DE" dirty="0"/>
          </a:p>
        </p:txBody>
      </p:sp>
      <p:sp>
        <p:nvSpPr>
          <p:cNvPr id="16" name="Frihandsfigur: Form 15">
            <a:extLst>
              <a:ext uri="{FF2B5EF4-FFF2-40B4-BE49-F238E27FC236}">
                <a16:creationId xmlns:a16="http://schemas.microsoft.com/office/drawing/2014/main" id="{5B69E479-10E7-4B27-B438-5409E77ED3D1}"/>
              </a:ext>
            </a:extLst>
          </p:cNvPr>
          <p:cNvSpPr/>
          <p:nvPr/>
        </p:nvSpPr>
        <p:spPr>
          <a:xfrm>
            <a:off x="7138870" y="2825551"/>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18" name="Frihandsfigur: Form 17">
            <a:extLst>
              <a:ext uri="{FF2B5EF4-FFF2-40B4-BE49-F238E27FC236}">
                <a16:creationId xmlns:a16="http://schemas.microsoft.com/office/drawing/2014/main" id="{66E742A7-9B70-4F29-A9E0-E46D7C96CF9D}"/>
              </a:ext>
            </a:extLst>
          </p:cNvPr>
          <p:cNvSpPr/>
          <p:nvPr/>
        </p:nvSpPr>
        <p:spPr>
          <a:xfrm>
            <a:off x="7138870" y="1559679"/>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grpSp>
        <p:nvGrpSpPr>
          <p:cNvPr id="21" name="Gruppieren 9">
            <a:extLst>
              <a:ext uri="{FF2B5EF4-FFF2-40B4-BE49-F238E27FC236}">
                <a16:creationId xmlns:a16="http://schemas.microsoft.com/office/drawing/2014/main" id="{F39B8913-19E6-4008-9117-5AAB0C84C353}"/>
              </a:ext>
            </a:extLst>
          </p:cNvPr>
          <p:cNvGrpSpPr/>
          <p:nvPr/>
        </p:nvGrpSpPr>
        <p:grpSpPr>
          <a:xfrm>
            <a:off x="260738" y="1608123"/>
            <a:ext cx="761950" cy="761950"/>
            <a:chOff x="135517" y="136525"/>
            <a:chExt cx="761950" cy="761950"/>
          </a:xfrm>
        </p:grpSpPr>
        <p:sp>
          <p:nvSpPr>
            <p:cNvPr id="22" name="Ellipse 12">
              <a:extLst>
                <a:ext uri="{FF2B5EF4-FFF2-40B4-BE49-F238E27FC236}">
                  <a16:creationId xmlns:a16="http://schemas.microsoft.com/office/drawing/2014/main" id="{5DF6A3D5-F067-4C29-ACF6-F258DD6A1ADC}"/>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Sprechblase: oval 13">
              <a:extLst>
                <a:ext uri="{FF2B5EF4-FFF2-40B4-BE49-F238E27FC236}">
                  <a16:creationId xmlns:a16="http://schemas.microsoft.com/office/drawing/2014/main" id="{942C3C89-2DFE-4859-9163-7BF42E8953C3}"/>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extruta 1">
            <a:extLst>
              <a:ext uri="{FF2B5EF4-FFF2-40B4-BE49-F238E27FC236}">
                <a16:creationId xmlns:a16="http://schemas.microsoft.com/office/drawing/2014/main" id="{8AF69240-2D44-40AB-B413-124A71C9447D}"/>
              </a:ext>
            </a:extLst>
          </p:cNvPr>
          <p:cNvSpPr txBox="1"/>
          <p:nvPr/>
        </p:nvSpPr>
        <p:spPr>
          <a:xfrm>
            <a:off x="946337" y="2577949"/>
            <a:ext cx="1352051" cy="646331"/>
          </a:xfrm>
          <a:prstGeom prst="rect">
            <a:avLst/>
          </a:prstGeom>
          <a:noFill/>
        </p:spPr>
        <p:txBody>
          <a:bodyPr wrap="square" rtlCol="0">
            <a:spAutoFit/>
          </a:bodyPr>
          <a:lstStyle/>
          <a:p>
            <a:r>
              <a:rPr lang="en-GB" b="1" dirty="0"/>
              <a:t>MAIN IMPACT</a:t>
            </a:r>
          </a:p>
        </p:txBody>
      </p:sp>
      <p:sp>
        <p:nvSpPr>
          <p:cNvPr id="24" name="textruta 23">
            <a:extLst>
              <a:ext uri="{FF2B5EF4-FFF2-40B4-BE49-F238E27FC236}">
                <a16:creationId xmlns:a16="http://schemas.microsoft.com/office/drawing/2014/main" id="{BFA65684-F129-4A68-B128-75AC30394D0D}"/>
              </a:ext>
            </a:extLst>
          </p:cNvPr>
          <p:cNvSpPr txBox="1"/>
          <p:nvPr/>
        </p:nvSpPr>
        <p:spPr>
          <a:xfrm>
            <a:off x="3682587" y="429613"/>
            <a:ext cx="2009788" cy="923330"/>
          </a:xfrm>
          <a:prstGeom prst="rect">
            <a:avLst/>
          </a:prstGeom>
          <a:noFill/>
        </p:spPr>
        <p:txBody>
          <a:bodyPr wrap="square" rtlCol="0">
            <a:spAutoFit/>
          </a:bodyPr>
          <a:lstStyle/>
          <a:p>
            <a:r>
              <a:rPr lang="en-GB" b="1" dirty="0"/>
              <a:t>Detailed impacts that contribute to the main impact</a:t>
            </a:r>
          </a:p>
        </p:txBody>
      </p:sp>
      <p:sp>
        <p:nvSpPr>
          <p:cNvPr id="25" name="textruta 24">
            <a:extLst>
              <a:ext uri="{FF2B5EF4-FFF2-40B4-BE49-F238E27FC236}">
                <a16:creationId xmlns:a16="http://schemas.microsoft.com/office/drawing/2014/main" id="{CF2A30CD-3F21-4EAD-B801-295F465DD01E}"/>
              </a:ext>
            </a:extLst>
          </p:cNvPr>
          <p:cNvSpPr txBox="1"/>
          <p:nvPr/>
        </p:nvSpPr>
        <p:spPr>
          <a:xfrm>
            <a:off x="7088320" y="429613"/>
            <a:ext cx="1850963" cy="923330"/>
          </a:xfrm>
          <a:prstGeom prst="rect">
            <a:avLst/>
          </a:prstGeom>
          <a:noFill/>
        </p:spPr>
        <p:txBody>
          <a:bodyPr wrap="square" rtlCol="0">
            <a:spAutoFit/>
          </a:bodyPr>
          <a:lstStyle/>
          <a:p>
            <a:r>
              <a:rPr lang="en-GB" b="1" dirty="0"/>
              <a:t>ACTIVITIES that can give these detailed impacts</a:t>
            </a:r>
          </a:p>
        </p:txBody>
      </p:sp>
      <p:sp>
        <p:nvSpPr>
          <p:cNvPr id="26" name="textruta 25">
            <a:extLst>
              <a:ext uri="{FF2B5EF4-FFF2-40B4-BE49-F238E27FC236}">
                <a16:creationId xmlns:a16="http://schemas.microsoft.com/office/drawing/2014/main" id="{E8733B69-2A10-46CC-92D1-823F024CF855}"/>
              </a:ext>
            </a:extLst>
          </p:cNvPr>
          <p:cNvSpPr txBox="1"/>
          <p:nvPr/>
        </p:nvSpPr>
        <p:spPr>
          <a:xfrm>
            <a:off x="9771648" y="1168277"/>
            <a:ext cx="2385604" cy="923330"/>
          </a:xfrm>
          <a:prstGeom prst="rect">
            <a:avLst/>
          </a:prstGeom>
          <a:noFill/>
        </p:spPr>
        <p:txBody>
          <a:bodyPr wrap="square" rtlCol="0">
            <a:spAutoFit/>
          </a:bodyPr>
          <a:lstStyle/>
          <a:p>
            <a:r>
              <a:rPr lang="en-GB" b="1" dirty="0"/>
              <a:t>More DETAIL on content/focus of these activities</a:t>
            </a:r>
          </a:p>
        </p:txBody>
      </p:sp>
      <p:sp>
        <p:nvSpPr>
          <p:cNvPr id="20" name="Frihandsfigur: Form 19">
            <a:extLst>
              <a:ext uri="{FF2B5EF4-FFF2-40B4-BE49-F238E27FC236}">
                <a16:creationId xmlns:a16="http://schemas.microsoft.com/office/drawing/2014/main" id="{164C5633-1396-4323-866C-48F23135F37D}"/>
              </a:ext>
            </a:extLst>
          </p:cNvPr>
          <p:cNvSpPr/>
          <p:nvPr/>
        </p:nvSpPr>
        <p:spPr>
          <a:xfrm>
            <a:off x="7138870" y="4091423"/>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27" name="Frihandsfigur: Form 26">
            <a:extLst>
              <a:ext uri="{FF2B5EF4-FFF2-40B4-BE49-F238E27FC236}">
                <a16:creationId xmlns:a16="http://schemas.microsoft.com/office/drawing/2014/main" id="{E9423BCF-E6D0-470B-883B-C42F93D3AE05}"/>
              </a:ext>
            </a:extLst>
          </p:cNvPr>
          <p:cNvSpPr/>
          <p:nvPr/>
        </p:nvSpPr>
        <p:spPr>
          <a:xfrm>
            <a:off x="7153854" y="5375976"/>
            <a:ext cx="2009787" cy="1118974"/>
          </a:xfrm>
          <a:custGeom>
            <a:avLst/>
            <a:gdLst>
              <a:gd name="connsiteX0" fmla="*/ 0 w 1398718"/>
              <a:gd name="connsiteY0" fmla="*/ 111897 h 1118974"/>
              <a:gd name="connsiteX1" fmla="*/ 111897 w 1398718"/>
              <a:gd name="connsiteY1" fmla="*/ 0 h 1118974"/>
              <a:gd name="connsiteX2" fmla="*/ 1286821 w 1398718"/>
              <a:gd name="connsiteY2" fmla="*/ 0 h 1118974"/>
              <a:gd name="connsiteX3" fmla="*/ 1398718 w 1398718"/>
              <a:gd name="connsiteY3" fmla="*/ 111897 h 1118974"/>
              <a:gd name="connsiteX4" fmla="*/ 1398718 w 1398718"/>
              <a:gd name="connsiteY4" fmla="*/ 1007077 h 1118974"/>
              <a:gd name="connsiteX5" fmla="*/ 1286821 w 1398718"/>
              <a:gd name="connsiteY5" fmla="*/ 1118974 h 1118974"/>
              <a:gd name="connsiteX6" fmla="*/ 111897 w 1398718"/>
              <a:gd name="connsiteY6" fmla="*/ 1118974 h 1118974"/>
              <a:gd name="connsiteX7" fmla="*/ 0 w 1398718"/>
              <a:gd name="connsiteY7" fmla="*/ 1007077 h 1118974"/>
              <a:gd name="connsiteX8" fmla="*/ 0 w 1398718"/>
              <a:gd name="connsiteY8" fmla="*/ 111897 h 111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8718" h="1118974">
                <a:moveTo>
                  <a:pt x="0" y="111897"/>
                </a:moveTo>
                <a:cubicBezTo>
                  <a:pt x="0" y="50098"/>
                  <a:pt x="50098" y="0"/>
                  <a:pt x="111897" y="0"/>
                </a:cubicBezTo>
                <a:lnTo>
                  <a:pt x="1286821" y="0"/>
                </a:lnTo>
                <a:cubicBezTo>
                  <a:pt x="1348620" y="0"/>
                  <a:pt x="1398718" y="50098"/>
                  <a:pt x="1398718" y="111897"/>
                </a:cubicBezTo>
                <a:lnTo>
                  <a:pt x="1398718" y="1007077"/>
                </a:lnTo>
                <a:cubicBezTo>
                  <a:pt x="1398718" y="1068876"/>
                  <a:pt x="1348620" y="1118974"/>
                  <a:pt x="1286821" y="1118974"/>
                </a:cubicBezTo>
                <a:lnTo>
                  <a:pt x="111897" y="1118974"/>
                </a:lnTo>
                <a:cubicBezTo>
                  <a:pt x="50098" y="1118974"/>
                  <a:pt x="0" y="1068876"/>
                  <a:pt x="0" y="1007077"/>
                </a:cubicBezTo>
                <a:lnTo>
                  <a:pt x="0" y="111897"/>
                </a:lnTo>
                <a:close/>
              </a:path>
            </a:pathLst>
          </a:custGeom>
          <a:noFill/>
          <a:ln w="38100">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413" tIns="226413" rIns="226413" bIns="226413" numCol="1" spcCol="1270" anchor="ctr" anchorCtr="0">
            <a:noAutofit/>
          </a:bodyPr>
          <a:lstStyle/>
          <a:p>
            <a:pPr algn="ctr" defTabSz="755650">
              <a:lnSpc>
                <a:spcPct val="90000"/>
              </a:lnSpc>
              <a:spcBef>
                <a:spcPct val="0"/>
              </a:spcBef>
              <a:spcAft>
                <a:spcPct val="35000"/>
              </a:spcAft>
            </a:pPr>
            <a:endParaRPr lang="en-GB" sz="1700" dirty="0"/>
          </a:p>
        </p:txBody>
      </p:sp>
      <p:sp>
        <p:nvSpPr>
          <p:cNvPr id="31" name="Rubrik 1">
            <a:extLst>
              <a:ext uri="{FF2B5EF4-FFF2-40B4-BE49-F238E27FC236}">
                <a16:creationId xmlns:a16="http://schemas.microsoft.com/office/drawing/2014/main" id="{330CEF37-FA9A-4220-B727-1D67F34EB854}"/>
              </a:ext>
            </a:extLst>
          </p:cNvPr>
          <p:cNvSpPr>
            <a:spLocks noGrp="1"/>
          </p:cNvSpPr>
          <p:nvPr>
            <p:ph type="title"/>
          </p:nvPr>
        </p:nvSpPr>
        <p:spPr>
          <a:xfrm>
            <a:off x="206515" y="655478"/>
            <a:ext cx="3096365" cy="816637"/>
          </a:xfrm>
        </p:spPr>
        <p:txBody>
          <a:bodyPr>
            <a:normAutofit fontScale="90000"/>
          </a:bodyPr>
          <a:lstStyle/>
          <a:p>
            <a:r>
              <a:rPr lang="en-US" noProof="0" dirty="0"/>
              <a:t>Linking services and activities to desired impact</a:t>
            </a:r>
            <a:br>
              <a:rPr lang="en-US" noProof="0" dirty="0"/>
            </a:br>
            <a:endParaRPr lang="en-US" noProof="0" dirty="0"/>
          </a:p>
        </p:txBody>
      </p:sp>
      <p:sp>
        <p:nvSpPr>
          <p:cNvPr id="28" name="Rectangle 27">
            <a:extLst>
              <a:ext uri="{FF2B5EF4-FFF2-40B4-BE49-F238E27FC236}">
                <a16:creationId xmlns:a16="http://schemas.microsoft.com/office/drawing/2014/main" id="{27463ECA-2AF9-4BA5-9068-25648B576E5A}"/>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992086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7024052" cy="1600200"/>
          </a:xfrm>
        </p:spPr>
        <p:txBody>
          <a:bodyPr/>
          <a:lstStyle/>
          <a:p>
            <a:r>
              <a:rPr lang="en-US" noProof="0" dirty="0"/>
              <a:t>Summarize services and activities in Value Proposition</a:t>
            </a:r>
          </a:p>
        </p:txBody>
      </p:sp>
      <p:sp>
        <p:nvSpPr>
          <p:cNvPr id="4" name="Platshållare för text 3">
            <a:extLst>
              <a:ext uri="{FF2B5EF4-FFF2-40B4-BE49-F238E27FC236}">
                <a16:creationId xmlns:a16="http://schemas.microsoft.com/office/drawing/2014/main" id="{8ED70378-0EA6-4CB8-A28B-C6964F47C284}"/>
              </a:ext>
            </a:extLst>
          </p:cNvPr>
          <p:cNvSpPr>
            <a:spLocks noGrp="1"/>
          </p:cNvSpPr>
          <p:nvPr>
            <p:ph type="body" sz="half" idx="2"/>
          </p:nvPr>
        </p:nvSpPr>
        <p:spPr>
          <a:xfrm>
            <a:off x="839788" y="2057400"/>
            <a:ext cx="10712132" cy="3811588"/>
          </a:xfrm>
        </p:spPr>
        <p:txBody>
          <a:bodyPr>
            <a:normAutofit/>
          </a:bodyPr>
          <a:lstStyle/>
          <a:p>
            <a:endParaRPr lang="en-US" sz="3200" noProof="0" dirty="0"/>
          </a:p>
          <a:p>
            <a:r>
              <a:rPr lang="en-US" sz="3200" b="1" noProof="0" dirty="0"/>
              <a:t>A Value </a:t>
            </a:r>
            <a:r>
              <a:rPr lang="en-US" sz="3200" b="1" dirty="0"/>
              <a:t>Proposition is:</a:t>
            </a:r>
          </a:p>
          <a:p>
            <a:r>
              <a:rPr lang="en-US" sz="2600" noProof="0" dirty="0"/>
              <a:t>A statement which identifies clear, measurable and demonstrable benefits that SMEs get when joining and participating in the collective</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AEA546B2-370B-49B5-A7F6-905E469E1C64}"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21</a:t>
            </a:fld>
            <a:endParaRPr lang="de-DE" dirty="0"/>
          </a:p>
        </p:txBody>
      </p:sp>
      <p:sp>
        <p:nvSpPr>
          <p:cNvPr id="7" name="Rectangle 6">
            <a:extLst>
              <a:ext uri="{FF2B5EF4-FFF2-40B4-BE49-F238E27FC236}">
                <a16:creationId xmlns:a16="http://schemas.microsoft.com/office/drawing/2014/main" id="{F422D8AE-BFC6-449F-A008-1F68B345B6A5}"/>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970208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6580189" cy="1600200"/>
          </a:xfrm>
        </p:spPr>
        <p:txBody>
          <a:bodyPr/>
          <a:lstStyle/>
          <a:p>
            <a:r>
              <a:rPr lang="en-US" noProof="0" dirty="0"/>
              <a:t>Example of a Value proposition</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0B78C804-BAB6-4CBF-B79B-E5F80E02626A}"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22</a:t>
            </a:fld>
            <a:endParaRPr lang="de-DE"/>
          </a:p>
        </p:txBody>
      </p:sp>
      <p:sp>
        <p:nvSpPr>
          <p:cNvPr id="12" name="Rectangle 3">
            <a:extLst>
              <a:ext uri="{FF2B5EF4-FFF2-40B4-BE49-F238E27FC236}">
                <a16:creationId xmlns:a16="http://schemas.microsoft.com/office/drawing/2014/main" id="{B62125A3-C01A-40F6-AABA-7BF7BF66C9DC}"/>
              </a:ext>
            </a:extLst>
          </p:cNvPr>
          <p:cNvSpPr>
            <a:spLocks noChangeArrowheads="1"/>
          </p:cNvSpPr>
          <p:nvPr/>
        </p:nvSpPr>
        <p:spPr bwMode="auto">
          <a:xfrm>
            <a:off x="6289779" y="5521005"/>
            <a:ext cx="52164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1"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rPr>
              <a:t>The Boekelermeer initiative, a part of the Dutch BE+ initiative</a:t>
            </a:r>
            <a:endParaRPr kumimoji="0" lang="en-US" altLang="en-US" sz="3200" b="0" i="0" u="none" strike="noStrike" cap="none" normalizeH="0" baseline="0" dirty="0">
              <a:ln>
                <a:noFill/>
              </a:ln>
              <a:solidFill>
                <a:schemeClr val="accent4">
                  <a:lumMod val="50000"/>
                </a:schemeClr>
              </a:solidFill>
              <a:effectLst/>
              <a:latin typeface="Noto Sans" panose="020B0502040504020204" pitchFamily="34" charset="0"/>
              <a:ea typeface="Noto Sans" panose="020B0502040504020204" pitchFamily="34" charset="0"/>
              <a:cs typeface="Noto Sans" panose="020B0502040504020204" pitchFamily="34" charset="0"/>
            </a:endParaRPr>
          </a:p>
        </p:txBody>
      </p:sp>
      <p:sp>
        <p:nvSpPr>
          <p:cNvPr id="8" name="textruta 7">
            <a:extLst>
              <a:ext uri="{FF2B5EF4-FFF2-40B4-BE49-F238E27FC236}">
                <a16:creationId xmlns:a16="http://schemas.microsoft.com/office/drawing/2014/main" id="{DF965148-1A6E-4052-9366-42099F274D11}"/>
              </a:ext>
            </a:extLst>
          </p:cNvPr>
          <p:cNvSpPr txBox="1"/>
          <p:nvPr/>
        </p:nvSpPr>
        <p:spPr>
          <a:xfrm>
            <a:off x="838200" y="2211289"/>
            <a:ext cx="9945414" cy="1938992"/>
          </a:xfrm>
          <a:prstGeom prst="rect">
            <a:avLst/>
          </a:prstGeom>
          <a:noFill/>
        </p:spPr>
        <p:txBody>
          <a:bodyPr wrap="square">
            <a:spAutoFit/>
          </a:bodyPr>
          <a:lstStyle/>
          <a:p>
            <a:pPr rtl="0" fontAlgn="base"/>
            <a:r>
              <a:rPr lang="en-US" sz="2400" b="0" i="0" dirty="0">
                <a:solidFill>
                  <a:srgbClr val="000000"/>
                </a:solidFill>
                <a:effectLst/>
                <a:uFill>
                  <a:solidFill>
                    <a:schemeClr val="accent5"/>
                  </a:solidFill>
                </a:uFill>
                <a:latin typeface="Noto Sans" panose="020B0502040504020204" pitchFamily="34" charset="0"/>
              </a:rPr>
              <a:t>For </a:t>
            </a:r>
            <a:r>
              <a:rPr lang="en-US" sz="2400" b="0" i="0" dirty="0">
                <a:solidFill>
                  <a:srgbClr val="000000"/>
                </a:solidFill>
                <a:effectLst/>
                <a:uFill>
                  <a:solidFill>
                    <a:schemeClr val="accent2"/>
                  </a:solidFill>
                </a:uFill>
                <a:latin typeface="Noto Sans" panose="020B0502040504020204" pitchFamily="34" charset="0"/>
              </a:rPr>
              <a:t>Boekelermeer SMEs in the Netherlands, </a:t>
            </a:r>
            <a:r>
              <a:rPr lang="en-US" sz="2400" dirty="0">
                <a:solidFill>
                  <a:srgbClr val="000000"/>
                </a:solidFill>
                <a:uFill>
                  <a:solidFill>
                    <a:schemeClr val="accent5"/>
                  </a:solidFill>
                </a:uFill>
                <a:latin typeface="Noto Sans" panose="020B0502040504020204" pitchFamily="34" charset="0"/>
              </a:rPr>
              <a:t>who want to </a:t>
            </a:r>
            <a:r>
              <a:rPr lang="en-US" sz="2400" dirty="0">
                <a:solidFill>
                  <a:srgbClr val="000000"/>
                </a:solidFill>
                <a:uFill>
                  <a:solidFill>
                    <a:schemeClr val="accent2"/>
                  </a:solidFill>
                </a:uFill>
                <a:latin typeface="Noto Sans" panose="020B0502040504020204" pitchFamily="34" charset="0"/>
              </a:rPr>
              <a:t>invest in solar PV but do not have the time and knowledge for acquisition and supplier selection, </a:t>
            </a:r>
            <a:r>
              <a:rPr lang="en-US" sz="2400" dirty="0">
                <a:solidFill>
                  <a:srgbClr val="000000"/>
                </a:solidFill>
                <a:uFill>
                  <a:solidFill>
                    <a:schemeClr val="accent5"/>
                  </a:solidFill>
                </a:uFill>
                <a:latin typeface="Noto Sans" panose="020B0502040504020204" pitchFamily="34" charset="0"/>
              </a:rPr>
              <a:t>we offer </a:t>
            </a:r>
            <a:r>
              <a:rPr lang="en-US" sz="2400" dirty="0">
                <a:solidFill>
                  <a:srgbClr val="000000"/>
                </a:solidFill>
                <a:uFill>
                  <a:solidFill>
                    <a:schemeClr val="accent3"/>
                  </a:solidFill>
                </a:uFill>
                <a:latin typeface="Noto Sans" panose="020B0502040504020204" pitchFamily="34" charset="0"/>
              </a:rPr>
              <a:t>collective solar PV purchasing services that result in a good quality product and obtain quantity discounts</a:t>
            </a:r>
          </a:p>
        </p:txBody>
      </p:sp>
      <p:sp>
        <p:nvSpPr>
          <p:cNvPr id="7" name="Rectangle 6">
            <a:extLst>
              <a:ext uri="{FF2B5EF4-FFF2-40B4-BE49-F238E27FC236}">
                <a16:creationId xmlns:a16="http://schemas.microsoft.com/office/drawing/2014/main" id="{DB09B847-118B-4EB3-B62D-D7D50AEC0C77}"/>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564613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4936171" cy="1600200"/>
          </a:xfrm>
        </p:spPr>
        <p:txBody>
          <a:bodyPr>
            <a:normAutofit/>
          </a:bodyPr>
          <a:lstStyle/>
          <a:p>
            <a:r>
              <a:rPr lang="en-US" noProof="0" dirty="0"/>
              <a:t>Value proposition</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00817CA1-52E3-4830-ACB1-D5E7FB2E3939}"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23</a:t>
            </a:fld>
            <a:endParaRPr lang="de-DE" dirty="0"/>
          </a:p>
        </p:txBody>
      </p:sp>
      <p:pic>
        <p:nvPicPr>
          <p:cNvPr id="9" name="Bildobjekt 8" descr="En bild som visar text&#10;&#10;Automatiskt genererad beskrivning">
            <a:extLst>
              <a:ext uri="{FF2B5EF4-FFF2-40B4-BE49-F238E27FC236}">
                <a16:creationId xmlns:a16="http://schemas.microsoft.com/office/drawing/2014/main" id="{D4B96DE6-3611-42A9-9F7A-6486E64BEE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9483" y="2585104"/>
            <a:ext cx="9599674" cy="3439795"/>
          </a:xfrm>
          <a:prstGeom prst="rect">
            <a:avLst/>
          </a:prstGeom>
          <a:noFill/>
        </p:spPr>
      </p:pic>
      <p:sp>
        <p:nvSpPr>
          <p:cNvPr id="7" name="Rectangle 6">
            <a:extLst>
              <a:ext uri="{FF2B5EF4-FFF2-40B4-BE49-F238E27FC236}">
                <a16:creationId xmlns:a16="http://schemas.microsoft.com/office/drawing/2014/main" id="{F5CE5835-7F4F-455D-A34F-E64BAA4811EC}"/>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519905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9949369" cy="1600200"/>
          </a:xfrm>
        </p:spPr>
        <p:txBody>
          <a:bodyPr>
            <a:normAutofit/>
          </a:bodyPr>
          <a:lstStyle/>
          <a:p>
            <a:r>
              <a:rPr lang="en-US" noProof="0" dirty="0"/>
              <a:t>What could be your value proposition?</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F0360550-A1A8-4961-81B2-5381FA606B12}"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24</a:t>
            </a:fld>
            <a:endParaRPr lang="de-DE" dirty="0"/>
          </a:p>
        </p:txBody>
      </p:sp>
      <p:pic>
        <p:nvPicPr>
          <p:cNvPr id="9" name="Bildobjekt 8" descr="En bild som visar text&#10;&#10;Automatiskt genererad beskrivning">
            <a:extLst>
              <a:ext uri="{FF2B5EF4-FFF2-40B4-BE49-F238E27FC236}">
                <a16:creationId xmlns:a16="http://schemas.microsoft.com/office/drawing/2014/main" id="{D4B96DE6-3611-42A9-9F7A-6486E64BEE7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9483" y="2585104"/>
            <a:ext cx="9599674" cy="3439795"/>
          </a:xfrm>
          <a:prstGeom prst="rect">
            <a:avLst/>
          </a:prstGeom>
          <a:noFill/>
        </p:spPr>
      </p:pic>
      <p:grpSp>
        <p:nvGrpSpPr>
          <p:cNvPr id="7" name="Gruppieren 9">
            <a:extLst>
              <a:ext uri="{FF2B5EF4-FFF2-40B4-BE49-F238E27FC236}">
                <a16:creationId xmlns:a16="http://schemas.microsoft.com/office/drawing/2014/main" id="{18F85B8B-428F-4CB8-8E89-302D548FA024}"/>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5FE940CB-9091-4E47-8FF7-AC09EEB688E9}"/>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Sprechblase: oval 13">
              <a:extLst>
                <a:ext uri="{FF2B5EF4-FFF2-40B4-BE49-F238E27FC236}">
                  <a16:creationId xmlns:a16="http://schemas.microsoft.com/office/drawing/2014/main" id="{34E7D79C-91BE-4527-A85B-F3FC67D47A64}"/>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1" name="Rectangle 10">
            <a:extLst>
              <a:ext uri="{FF2B5EF4-FFF2-40B4-BE49-F238E27FC236}">
                <a16:creationId xmlns:a16="http://schemas.microsoft.com/office/drawing/2014/main" id="{34E8C413-09A7-43CE-A1A8-198EF7C9BB0A}"/>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96562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DB1F58E-EB75-4ED9-A8E9-58C8DBF1E71E}"/>
              </a:ext>
            </a:extLst>
          </p:cNvPr>
          <p:cNvSpPr>
            <a:spLocks noGrp="1"/>
          </p:cNvSpPr>
          <p:nvPr>
            <p:ph type="title"/>
          </p:nvPr>
        </p:nvSpPr>
        <p:spPr/>
        <p:txBody>
          <a:bodyPr/>
          <a:lstStyle/>
          <a:p>
            <a:endParaRPr lang="en-US" noProof="0" dirty="0"/>
          </a:p>
        </p:txBody>
      </p:sp>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3C7FF63C-2E61-49B0-99F4-247E0D068B79}"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25</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2248" y="0"/>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38200"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2">
              <a:hueOff val="0"/>
              <a:satOff val="0"/>
              <a:lumOff val="0"/>
              <a:alpha val="3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Set your ambition</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7207249" y="1890443"/>
            <a:ext cx="4146550" cy="4286519"/>
          </a:xfrm>
          <a:solidFill>
            <a:schemeClr val="bg1"/>
          </a:solidFill>
          <a:ln>
            <a:solidFill>
              <a:schemeClr val="bg1">
                <a:lumMod val="65000"/>
              </a:schemeClr>
            </a:solidFill>
          </a:ln>
        </p:spPr>
        <p:txBody>
          <a:bodyPr>
            <a:normAutofit fontScale="92500" lnSpcReduction="10000"/>
          </a:bodyPr>
          <a:lstStyle/>
          <a:p>
            <a:r>
              <a:rPr lang="en-US" noProof="0" dirty="0"/>
              <a:t>WHAT</a:t>
            </a:r>
          </a:p>
          <a:p>
            <a:pPr marL="457200" indent="-457200">
              <a:buFont typeface="Arial" panose="020B0604020202020204" pitchFamily="34" charset="0"/>
              <a:buChar char="•"/>
            </a:pPr>
            <a:r>
              <a:rPr lang="en-US" noProof="0" dirty="0"/>
              <a:t>Clarify what it means to participate</a:t>
            </a:r>
          </a:p>
          <a:p>
            <a:pPr marL="457200" indent="-457200">
              <a:buFont typeface="Arial" panose="020B0604020202020204" pitchFamily="34" charset="0"/>
              <a:buChar char="•"/>
            </a:pPr>
            <a:r>
              <a:rPr lang="en-US" noProof="0" dirty="0"/>
              <a:t>Ensure relevance of Value Proposition to the SMEs</a:t>
            </a:r>
          </a:p>
          <a:p>
            <a:pPr marL="457200" indent="-457200">
              <a:buFont typeface="Arial" panose="020B0604020202020204" pitchFamily="34" charset="0"/>
              <a:buChar char="•"/>
            </a:pPr>
            <a:r>
              <a:rPr lang="en-US" noProof="0" dirty="0"/>
              <a:t>Contact the SMEs</a:t>
            </a:r>
          </a:p>
          <a:p>
            <a:r>
              <a:rPr lang="en-US" noProof="0" dirty="0"/>
              <a:t>WHY</a:t>
            </a:r>
          </a:p>
          <a:p>
            <a:pPr marL="457200" indent="-457200">
              <a:buFont typeface="Arial" panose="020B0604020202020204" pitchFamily="34" charset="0"/>
              <a:buChar char="•"/>
            </a:pPr>
            <a:r>
              <a:rPr lang="en-US" noProof="0" dirty="0"/>
              <a:t>Without SMEs no energy collective, no impact …</a:t>
            </a:r>
          </a:p>
        </p:txBody>
      </p:sp>
      <p:sp>
        <p:nvSpPr>
          <p:cNvPr id="8" name="Frihandsfigur: Form 7">
            <a:extLst>
              <a:ext uri="{FF2B5EF4-FFF2-40B4-BE49-F238E27FC236}">
                <a16:creationId xmlns:a16="http://schemas.microsoft.com/office/drawing/2014/main" id="{D983BCAC-F2CE-4620-9C62-92BF7370D470}"/>
              </a:ext>
            </a:extLst>
          </p:cNvPr>
          <p:cNvSpPr/>
          <p:nvPr/>
        </p:nvSpPr>
        <p:spPr>
          <a:xfrm>
            <a:off x="2959676"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3">
              <a:hueOff val="0"/>
              <a:satOff val="0"/>
              <a:lumOff val="0"/>
              <a:alpha val="3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Define the services and activities you want to offer</a:t>
            </a:r>
          </a:p>
        </p:txBody>
      </p:sp>
      <p:sp>
        <p:nvSpPr>
          <p:cNvPr id="9" name="Frihandsfigur: Form 8">
            <a:extLst>
              <a:ext uri="{FF2B5EF4-FFF2-40B4-BE49-F238E27FC236}">
                <a16:creationId xmlns:a16="http://schemas.microsoft.com/office/drawing/2014/main" id="{55A903A9-0F65-4C64-BEDC-83261F6571BE}"/>
              </a:ext>
            </a:extLst>
          </p:cNvPr>
          <p:cNvSpPr/>
          <p:nvPr/>
        </p:nvSpPr>
        <p:spPr>
          <a:xfrm>
            <a:off x="5081152"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a:solidFill>
                  <a:schemeClr val="tx1">
                    <a:lumMod val="65000"/>
                    <a:lumOff val="35000"/>
                  </a:schemeClr>
                </a:solidFill>
              </a:rPr>
              <a:t>Motivate SMEs to participate</a:t>
            </a:r>
          </a:p>
        </p:txBody>
      </p:sp>
      <p:sp>
        <p:nvSpPr>
          <p:cNvPr id="10" name="Rubrik 1">
            <a:extLst>
              <a:ext uri="{FF2B5EF4-FFF2-40B4-BE49-F238E27FC236}">
                <a16:creationId xmlns:a16="http://schemas.microsoft.com/office/drawing/2014/main" id="{65A9D683-C880-4A90-9BED-FDC58B833CA8}"/>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dirty="0"/>
              <a:t>Motivate SMEs to participate</a:t>
            </a:r>
          </a:p>
        </p:txBody>
      </p:sp>
      <p:sp>
        <p:nvSpPr>
          <p:cNvPr id="11" name="Rectangle 10">
            <a:extLst>
              <a:ext uri="{FF2B5EF4-FFF2-40B4-BE49-F238E27FC236}">
                <a16:creationId xmlns:a16="http://schemas.microsoft.com/office/drawing/2014/main" id="{3D2DDC55-69F4-46AF-9E45-FBBD88ADFF9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89706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15EF764-0491-49FA-9B0C-CE1858FB0E14}"/>
              </a:ext>
            </a:extLst>
          </p:cNvPr>
          <p:cNvSpPr>
            <a:spLocks noGrp="1"/>
          </p:cNvSpPr>
          <p:nvPr>
            <p:ph type="title"/>
          </p:nvPr>
        </p:nvSpPr>
        <p:spPr/>
        <p:txBody>
          <a:bodyPr/>
          <a:lstStyle/>
          <a:p>
            <a:r>
              <a:rPr lang="en-US" noProof="0" dirty="0"/>
              <a:t>Motivating SMEs to participate</a:t>
            </a:r>
          </a:p>
        </p:txBody>
      </p:sp>
      <p:sp>
        <p:nvSpPr>
          <p:cNvPr id="3" name="Platshållare för innehåll 2">
            <a:extLst>
              <a:ext uri="{FF2B5EF4-FFF2-40B4-BE49-F238E27FC236}">
                <a16:creationId xmlns:a16="http://schemas.microsoft.com/office/drawing/2014/main" id="{1EA26D05-061E-4F84-AAA7-CB07878685E8}"/>
              </a:ext>
            </a:extLst>
          </p:cNvPr>
          <p:cNvSpPr>
            <a:spLocks noGrp="1"/>
          </p:cNvSpPr>
          <p:nvPr>
            <p:ph idx="1"/>
          </p:nvPr>
        </p:nvSpPr>
        <p:spPr>
          <a:xfrm>
            <a:off x="838200" y="1890443"/>
            <a:ext cx="9015484" cy="4286519"/>
          </a:xfrm>
        </p:spPr>
        <p:txBody>
          <a:bodyPr/>
          <a:lstStyle/>
          <a:p>
            <a:r>
              <a:rPr lang="en-US" noProof="0" dirty="0"/>
              <a:t>Starting point: A value proposition that is relevant to the SMEs in your cluster!</a:t>
            </a:r>
          </a:p>
          <a:p>
            <a:pPr marL="514350" indent="-514350">
              <a:buAutoNum type="arabicPeriod"/>
            </a:pPr>
            <a:endParaRPr lang="en-US" noProof="0" dirty="0"/>
          </a:p>
        </p:txBody>
      </p:sp>
      <p:sp>
        <p:nvSpPr>
          <p:cNvPr id="4" name="Platshållare för datum 3">
            <a:extLst>
              <a:ext uri="{FF2B5EF4-FFF2-40B4-BE49-F238E27FC236}">
                <a16:creationId xmlns:a16="http://schemas.microsoft.com/office/drawing/2014/main" id="{8CDC8D2A-DAC1-42B1-BAC7-1F8774F8D74C}"/>
              </a:ext>
            </a:extLst>
          </p:cNvPr>
          <p:cNvSpPr>
            <a:spLocks noGrp="1"/>
          </p:cNvSpPr>
          <p:nvPr>
            <p:ph type="dt" sz="half" idx="10"/>
          </p:nvPr>
        </p:nvSpPr>
        <p:spPr/>
        <p:txBody>
          <a:bodyPr/>
          <a:lstStyle/>
          <a:p>
            <a:fld id="{3E9958DD-500B-437F-AC6E-73115577E69E}" type="datetime1">
              <a:rPr lang="en-GB" smtClean="0"/>
              <a:t>24/05/2022</a:t>
            </a:fld>
            <a:endParaRPr lang="de-DE"/>
          </a:p>
        </p:txBody>
      </p:sp>
      <p:sp>
        <p:nvSpPr>
          <p:cNvPr id="5" name="Platshållare för bildnummer 4">
            <a:extLst>
              <a:ext uri="{FF2B5EF4-FFF2-40B4-BE49-F238E27FC236}">
                <a16:creationId xmlns:a16="http://schemas.microsoft.com/office/drawing/2014/main" id="{EA6C802F-3746-493B-A01D-755F5DF48329}"/>
              </a:ext>
            </a:extLst>
          </p:cNvPr>
          <p:cNvSpPr>
            <a:spLocks noGrp="1"/>
          </p:cNvSpPr>
          <p:nvPr>
            <p:ph type="sldNum" sz="quarter" idx="11"/>
          </p:nvPr>
        </p:nvSpPr>
        <p:spPr/>
        <p:txBody>
          <a:bodyPr/>
          <a:lstStyle/>
          <a:p>
            <a:fld id="{CD13C9F6-DA1F-4969-8B21-2E803A8A69C8}" type="slidenum">
              <a:rPr lang="de-DE" smtClean="0"/>
              <a:t>26</a:t>
            </a:fld>
            <a:endParaRPr lang="de-DE" dirty="0"/>
          </a:p>
        </p:txBody>
      </p:sp>
      <p:sp>
        <p:nvSpPr>
          <p:cNvPr id="6" name="textruta 5">
            <a:extLst>
              <a:ext uri="{FF2B5EF4-FFF2-40B4-BE49-F238E27FC236}">
                <a16:creationId xmlns:a16="http://schemas.microsoft.com/office/drawing/2014/main" id="{D13B489A-D9FD-4405-B36D-8A1E038EF3FD}"/>
              </a:ext>
            </a:extLst>
          </p:cNvPr>
          <p:cNvSpPr txBox="1"/>
          <p:nvPr/>
        </p:nvSpPr>
        <p:spPr>
          <a:xfrm>
            <a:off x="9861239" y="1702342"/>
            <a:ext cx="606256" cy="1107996"/>
          </a:xfrm>
          <a:prstGeom prst="rect">
            <a:avLst/>
          </a:prstGeom>
          <a:noFill/>
        </p:spPr>
        <p:txBody>
          <a:bodyPr wrap="none" rtlCol="0">
            <a:spAutoFit/>
          </a:bodyPr>
          <a:lstStyle/>
          <a:p>
            <a:r>
              <a:rPr lang="en-GB" sz="6600" dirty="0">
                <a:solidFill>
                  <a:schemeClr val="accent2"/>
                </a:solidFill>
              </a:rPr>
              <a:t>√</a:t>
            </a:r>
          </a:p>
        </p:txBody>
      </p:sp>
      <p:pic>
        <p:nvPicPr>
          <p:cNvPr id="7" name="Bildobjekt 6" descr="En bild som visar LEGO, leksak&#10;&#10;Automatiskt genererad beskrivning">
            <a:extLst>
              <a:ext uri="{FF2B5EF4-FFF2-40B4-BE49-F238E27FC236}">
                <a16:creationId xmlns:a16="http://schemas.microsoft.com/office/drawing/2014/main" id="{48A5D6C0-D4EB-4F29-A066-C5152E5A2C6B}"/>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05190" y="2090148"/>
            <a:ext cx="3009220" cy="3009220"/>
          </a:xfrm>
          <a:prstGeom prst="rect">
            <a:avLst/>
          </a:prstGeom>
        </p:spPr>
      </p:pic>
      <p:sp>
        <p:nvSpPr>
          <p:cNvPr id="9" name="textruta 8">
            <a:extLst>
              <a:ext uri="{FF2B5EF4-FFF2-40B4-BE49-F238E27FC236}">
                <a16:creationId xmlns:a16="http://schemas.microsoft.com/office/drawing/2014/main" id="{7EA302DC-2226-4F41-A875-F237E1EADEA3}"/>
              </a:ext>
            </a:extLst>
          </p:cNvPr>
          <p:cNvSpPr txBox="1"/>
          <p:nvPr/>
        </p:nvSpPr>
        <p:spPr>
          <a:xfrm>
            <a:off x="3668590" y="2833375"/>
            <a:ext cx="7685210" cy="2677656"/>
          </a:xfrm>
          <a:prstGeom prst="rect">
            <a:avLst/>
          </a:prstGeom>
          <a:noFill/>
        </p:spPr>
        <p:txBody>
          <a:bodyPr wrap="square">
            <a:spAutoFit/>
          </a:bodyPr>
          <a:lstStyle/>
          <a:p>
            <a:r>
              <a:rPr lang="en-GB" sz="2800" dirty="0">
                <a:solidFill>
                  <a:schemeClr val="accent1"/>
                </a:solidFill>
              </a:rPr>
              <a:t>Key actions, next</a:t>
            </a:r>
          </a:p>
          <a:p>
            <a:pPr marL="514350" indent="-514350">
              <a:buAutoNum type="arabicPeriod"/>
            </a:pPr>
            <a:r>
              <a:rPr lang="en-GB" sz="2800" dirty="0"/>
              <a:t>Make it clear what it means for the SME to join/participate</a:t>
            </a:r>
          </a:p>
          <a:p>
            <a:pPr marL="514350" indent="-514350">
              <a:buAutoNum type="arabicPeriod"/>
            </a:pPr>
            <a:r>
              <a:rPr lang="en-GB" sz="2800" dirty="0"/>
              <a:t>Adapt your arguments for participating to the situation of the individual SMEs/group of SMEs</a:t>
            </a:r>
          </a:p>
          <a:p>
            <a:pPr marL="514350" indent="-514350">
              <a:buAutoNum type="arabicPeriod"/>
            </a:pPr>
            <a:r>
              <a:rPr lang="en-GB" sz="2800" dirty="0"/>
              <a:t>Identify relevant contacts and contact them!</a:t>
            </a:r>
          </a:p>
        </p:txBody>
      </p:sp>
      <p:sp>
        <p:nvSpPr>
          <p:cNvPr id="10" name="Rectangle 9">
            <a:extLst>
              <a:ext uri="{FF2B5EF4-FFF2-40B4-BE49-F238E27FC236}">
                <a16:creationId xmlns:a16="http://schemas.microsoft.com/office/drawing/2014/main" id="{6694C543-5737-4D12-AC9C-2FEE3DD5168F}"/>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1868550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AC2DA97-D098-4714-BED0-7AC5AF8AC2EA}"/>
              </a:ext>
            </a:extLst>
          </p:cNvPr>
          <p:cNvSpPr>
            <a:spLocks noGrp="1"/>
          </p:cNvSpPr>
          <p:nvPr>
            <p:ph type="title"/>
          </p:nvPr>
        </p:nvSpPr>
        <p:spPr>
          <a:xfrm>
            <a:off x="838200" y="788670"/>
            <a:ext cx="10515600" cy="1036955"/>
          </a:xfrm>
        </p:spPr>
        <p:txBody>
          <a:bodyPr>
            <a:normAutofit fontScale="90000"/>
          </a:bodyPr>
          <a:lstStyle/>
          <a:p>
            <a:r>
              <a:rPr lang="en-US" noProof="0" dirty="0"/>
              <a:t>Make it clear!</a:t>
            </a:r>
            <a:br>
              <a:rPr lang="en-US" noProof="0" dirty="0"/>
            </a:br>
            <a:r>
              <a:rPr lang="en-US" sz="2700" noProof="0" dirty="0"/>
              <a:t>Examples of participation with different degrees of commitment</a:t>
            </a:r>
            <a:endParaRPr lang="en-US" noProof="0" dirty="0"/>
          </a:p>
        </p:txBody>
      </p:sp>
      <p:grpSp>
        <p:nvGrpSpPr>
          <p:cNvPr id="7" name="Grupp 6">
            <a:extLst>
              <a:ext uri="{FF2B5EF4-FFF2-40B4-BE49-F238E27FC236}">
                <a16:creationId xmlns:a16="http://schemas.microsoft.com/office/drawing/2014/main" id="{FC4058E7-0F29-49F1-833F-176B10FC8CAA}"/>
              </a:ext>
            </a:extLst>
          </p:cNvPr>
          <p:cNvGrpSpPr/>
          <p:nvPr/>
        </p:nvGrpSpPr>
        <p:grpSpPr>
          <a:xfrm>
            <a:off x="843538" y="2290456"/>
            <a:ext cx="10504922" cy="3486763"/>
            <a:chOff x="843538" y="2290456"/>
            <a:chExt cx="10504922" cy="3486763"/>
          </a:xfrm>
        </p:grpSpPr>
        <p:sp>
          <p:nvSpPr>
            <p:cNvPr id="8" name="Klippt cirkel 7">
              <a:extLst>
                <a:ext uri="{FF2B5EF4-FFF2-40B4-BE49-F238E27FC236}">
                  <a16:creationId xmlns:a16="http://schemas.microsoft.com/office/drawing/2014/main" id="{9CA8F4D2-AAD4-4B05-82CD-EAC321755EA6}"/>
                </a:ext>
              </a:extLst>
            </p:cNvPr>
            <p:cNvSpPr/>
            <p:nvPr/>
          </p:nvSpPr>
          <p:spPr>
            <a:xfrm>
              <a:off x="843538" y="2290456"/>
              <a:ext cx="871690" cy="87169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9" name="Ofullständig cirkel 8">
              <a:extLst>
                <a:ext uri="{FF2B5EF4-FFF2-40B4-BE49-F238E27FC236}">
                  <a16:creationId xmlns:a16="http://schemas.microsoft.com/office/drawing/2014/main" id="{E36AD3FB-3E26-4D09-B16D-C5D4649BEACC}"/>
                </a:ext>
              </a:extLst>
            </p:cNvPr>
            <p:cNvSpPr/>
            <p:nvPr/>
          </p:nvSpPr>
          <p:spPr>
            <a:xfrm>
              <a:off x="930707" y="2377625"/>
              <a:ext cx="697352" cy="697352"/>
            </a:xfrm>
            <a:prstGeom prst="pie">
              <a:avLst>
                <a:gd name="adj1" fmla="val 14377763"/>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Frihandsfigur: Form 9">
              <a:extLst>
                <a:ext uri="{FF2B5EF4-FFF2-40B4-BE49-F238E27FC236}">
                  <a16:creationId xmlns:a16="http://schemas.microsoft.com/office/drawing/2014/main" id="{0CB9E8F4-6741-4C43-A290-4908643E074F}"/>
                </a:ext>
              </a:extLst>
            </p:cNvPr>
            <p:cNvSpPr/>
            <p:nvPr/>
          </p:nvSpPr>
          <p:spPr>
            <a:xfrm rot="16200000">
              <a:off x="-158905" y="4251760"/>
              <a:ext cx="2527903" cy="523014"/>
            </a:xfrm>
            <a:custGeom>
              <a:avLst/>
              <a:gdLst>
                <a:gd name="connsiteX0" fmla="*/ 0 w 2527903"/>
                <a:gd name="connsiteY0" fmla="*/ 0 h 523014"/>
                <a:gd name="connsiteX1" fmla="*/ 2527903 w 2527903"/>
                <a:gd name="connsiteY1" fmla="*/ 0 h 523014"/>
                <a:gd name="connsiteX2" fmla="*/ 2527903 w 2527903"/>
                <a:gd name="connsiteY2" fmla="*/ 523014 h 523014"/>
                <a:gd name="connsiteX3" fmla="*/ 0 w 2527903"/>
                <a:gd name="connsiteY3" fmla="*/ 523014 h 523014"/>
                <a:gd name="connsiteX4" fmla="*/ 0 w 2527903"/>
                <a:gd name="connsiteY4" fmla="*/ 0 h 52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903" h="523014">
                  <a:moveTo>
                    <a:pt x="0" y="0"/>
                  </a:moveTo>
                  <a:lnTo>
                    <a:pt x="2527903" y="0"/>
                  </a:lnTo>
                  <a:lnTo>
                    <a:pt x="2527903" y="523014"/>
                  </a:lnTo>
                  <a:lnTo>
                    <a:pt x="0" y="5230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 tIns="0" rIns="0" bIns="-1" numCol="1" spcCol="1270" anchor="b" anchorCtr="0">
              <a:noAutofit/>
            </a:bodyPr>
            <a:lstStyle/>
            <a:p>
              <a:pPr marL="0" lvl="0" indent="0" algn="r" defTabSz="1644650">
                <a:lnSpc>
                  <a:spcPct val="90000"/>
                </a:lnSpc>
                <a:spcBef>
                  <a:spcPct val="0"/>
                </a:spcBef>
                <a:spcAft>
                  <a:spcPct val="35000"/>
                </a:spcAft>
                <a:buNone/>
              </a:pPr>
              <a:endParaRPr lang="en-GB" sz="3700" kern="1200" dirty="0"/>
            </a:p>
          </p:txBody>
        </p:sp>
        <p:sp>
          <p:nvSpPr>
            <p:cNvPr id="11" name="Frihandsfigur: Form 10">
              <a:extLst>
                <a:ext uri="{FF2B5EF4-FFF2-40B4-BE49-F238E27FC236}">
                  <a16:creationId xmlns:a16="http://schemas.microsoft.com/office/drawing/2014/main" id="{2DF55F41-3A7A-46EF-8E56-53FB5B04E4C9}"/>
                </a:ext>
              </a:extLst>
            </p:cNvPr>
            <p:cNvSpPr/>
            <p:nvPr/>
          </p:nvSpPr>
          <p:spPr>
            <a:xfrm>
              <a:off x="1453722" y="2290456"/>
              <a:ext cx="1743381" cy="3486763"/>
            </a:xfrm>
            <a:custGeom>
              <a:avLst/>
              <a:gdLst>
                <a:gd name="connsiteX0" fmla="*/ 0 w 1743381"/>
                <a:gd name="connsiteY0" fmla="*/ 0 h 3486763"/>
                <a:gd name="connsiteX1" fmla="*/ 1743381 w 1743381"/>
                <a:gd name="connsiteY1" fmla="*/ 0 h 3486763"/>
                <a:gd name="connsiteX2" fmla="*/ 1743381 w 1743381"/>
                <a:gd name="connsiteY2" fmla="*/ 3486763 h 3486763"/>
                <a:gd name="connsiteX3" fmla="*/ 0 w 1743381"/>
                <a:gd name="connsiteY3" fmla="*/ 3486763 h 3486763"/>
                <a:gd name="connsiteX4" fmla="*/ 0 w 1743381"/>
                <a:gd name="connsiteY4" fmla="*/ 0 h 3486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381" h="3486763">
                  <a:moveTo>
                    <a:pt x="0" y="0"/>
                  </a:moveTo>
                  <a:lnTo>
                    <a:pt x="1743381" y="0"/>
                  </a:lnTo>
                  <a:lnTo>
                    <a:pt x="1743381" y="3486763"/>
                  </a:lnTo>
                  <a:lnTo>
                    <a:pt x="0" y="34867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977900">
                <a:lnSpc>
                  <a:spcPct val="90000"/>
                </a:lnSpc>
                <a:spcBef>
                  <a:spcPct val="0"/>
                </a:spcBef>
                <a:spcAft>
                  <a:spcPct val="35000"/>
                </a:spcAft>
                <a:buNone/>
              </a:pPr>
              <a:r>
                <a:rPr lang="sv-SE" sz="2200" kern="1200" dirty="0"/>
                <a:t>Come to a meeting</a:t>
              </a:r>
              <a:endParaRPr lang="en-GB" sz="2200" kern="1200" dirty="0"/>
            </a:p>
            <a:p>
              <a:pPr marL="0" lvl="0" indent="0" algn="l" defTabSz="977900">
                <a:lnSpc>
                  <a:spcPct val="90000"/>
                </a:lnSpc>
                <a:spcBef>
                  <a:spcPct val="0"/>
                </a:spcBef>
                <a:spcAft>
                  <a:spcPct val="35000"/>
                </a:spcAft>
                <a:buNone/>
              </a:pPr>
              <a:r>
                <a:rPr lang="sv-SE" sz="2200" kern="1200" dirty="0"/>
                <a:t>Register to a newsletter</a:t>
              </a:r>
              <a:endParaRPr lang="en-GB" sz="2200" kern="1200" dirty="0"/>
            </a:p>
            <a:p>
              <a:pPr marL="0" lvl="0" indent="0" algn="l" defTabSz="977900">
                <a:lnSpc>
                  <a:spcPct val="90000"/>
                </a:lnSpc>
                <a:spcBef>
                  <a:spcPct val="0"/>
                </a:spcBef>
                <a:spcAft>
                  <a:spcPct val="35000"/>
                </a:spcAft>
                <a:buNone/>
              </a:pPr>
              <a:r>
                <a:rPr lang="sv-SE" sz="2200" kern="1200" dirty="0"/>
                <a:t>Accept a visit</a:t>
              </a:r>
              <a:endParaRPr lang="en-GB" sz="2200" kern="1200" dirty="0"/>
            </a:p>
            <a:p>
              <a:pPr marL="0" lvl="0" indent="0" algn="l" defTabSz="977900">
                <a:lnSpc>
                  <a:spcPct val="90000"/>
                </a:lnSpc>
                <a:spcBef>
                  <a:spcPct val="0"/>
                </a:spcBef>
                <a:spcAft>
                  <a:spcPct val="35000"/>
                </a:spcAft>
                <a:buNone/>
              </a:pPr>
              <a:r>
                <a:rPr lang="sv-SE" sz="2200" kern="1200" dirty="0"/>
                <a:t>…</a:t>
              </a:r>
              <a:endParaRPr lang="en-GB" sz="2200" kern="1200" dirty="0"/>
            </a:p>
          </p:txBody>
        </p:sp>
        <p:sp>
          <p:nvSpPr>
            <p:cNvPr id="12" name="Klippt cirkel 11">
              <a:extLst>
                <a:ext uri="{FF2B5EF4-FFF2-40B4-BE49-F238E27FC236}">
                  <a16:creationId xmlns:a16="http://schemas.microsoft.com/office/drawing/2014/main" id="{796D2773-D813-4A3A-96C4-2D119749798E}"/>
                </a:ext>
              </a:extLst>
            </p:cNvPr>
            <p:cNvSpPr/>
            <p:nvPr/>
          </p:nvSpPr>
          <p:spPr>
            <a:xfrm>
              <a:off x="3560657" y="2290456"/>
              <a:ext cx="871690" cy="87169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3" name="Ofullständig cirkel 12">
              <a:extLst>
                <a:ext uri="{FF2B5EF4-FFF2-40B4-BE49-F238E27FC236}">
                  <a16:creationId xmlns:a16="http://schemas.microsoft.com/office/drawing/2014/main" id="{8ADF501E-2BED-45B9-A77F-46D187AF48F1}"/>
                </a:ext>
              </a:extLst>
            </p:cNvPr>
            <p:cNvSpPr/>
            <p:nvPr/>
          </p:nvSpPr>
          <p:spPr>
            <a:xfrm>
              <a:off x="3647826" y="2377625"/>
              <a:ext cx="697352" cy="697352"/>
            </a:xfrm>
            <a:prstGeom prst="pie">
              <a:avLst>
                <a:gd name="adj1" fmla="val 10800000"/>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Frihandsfigur: Form 13">
              <a:extLst>
                <a:ext uri="{FF2B5EF4-FFF2-40B4-BE49-F238E27FC236}">
                  <a16:creationId xmlns:a16="http://schemas.microsoft.com/office/drawing/2014/main" id="{84FF2CF3-41CE-4DDC-8272-4C39A9E65D0D}"/>
                </a:ext>
              </a:extLst>
            </p:cNvPr>
            <p:cNvSpPr/>
            <p:nvPr/>
          </p:nvSpPr>
          <p:spPr>
            <a:xfrm rot="16200000">
              <a:off x="2558213" y="4251760"/>
              <a:ext cx="2527903" cy="523014"/>
            </a:xfrm>
            <a:custGeom>
              <a:avLst/>
              <a:gdLst>
                <a:gd name="connsiteX0" fmla="*/ 0 w 2527903"/>
                <a:gd name="connsiteY0" fmla="*/ 0 h 523014"/>
                <a:gd name="connsiteX1" fmla="*/ 2527903 w 2527903"/>
                <a:gd name="connsiteY1" fmla="*/ 0 h 523014"/>
                <a:gd name="connsiteX2" fmla="*/ 2527903 w 2527903"/>
                <a:gd name="connsiteY2" fmla="*/ 523014 h 523014"/>
                <a:gd name="connsiteX3" fmla="*/ 0 w 2527903"/>
                <a:gd name="connsiteY3" fmla="*/ 523014 h 523014"/>
                <a:gd name="connsiteX4" fmla="*/ 0 w 2527903"/>
                <a:gd name="connsiteY4" fmla="*/ 0 h 52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903" h="523014">
                  <a:moveTo>
                    <a:pt x="0" y="0"/>
                  </a:moveTo>
                  <a:lnTo>
                    <a:pt x="2527903" y="0"/>
                  </a:lnTo>
                  <a:lnTo>
                    <a:pt x="2527903" y="523014"/>
                  </a:lnTo>
                  <a:lnTo>
                    <a:pt x="0" y="5230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 tIns="0" rIns="0" bIns="-1" numCol="1" spcCol="1270" anchor="b" anchorCtr="0">
              <a:noAutofit/>
            </a:bodyPr>
            <a:lstStyle/>
            <a:p>
              <a:pPr marL="0" lvl="0" indent="0" algn="r" defTabSz="1644650">
                <a:lnSpc>
                  <a:spcPct val="90000"/>
                </a:lnSpc>
                <a:spcBef>
                  <a:spcPct val="0"/>
                </a:spcBef>
                <a:spcAft>
                  <a:spcPct val="35000"/>
                </a:spcAft>
                <a:buNone/>
              </a:pPr>
              <a:endParaRPr lang="en-GB" sz="3700" kern="1200" dirty="0"/>
            </a:p>
          </p:txBody>
        </p:sp>
        <p:sp>
          <p:nvSpPr>
            <p:cNvPr id="15" name="Frihandsfigur: Form 14">
              <a:extLst>
                <a:ext uri="{FF2B5EF4-FFF2-40B4-BE49-F238E27FC236}">
                  <a16:creationId xmlns:a16="http://schemas.microsoft.com/office/drawing/2014/main" id="{D1B712C8-8FE6-420D-8635-27190C27E8A9}"/>
                </a:ext>
              </a:extLst>
            </p:cNvPr>
            <p:cNvSpPr/>
            <p:nvPr/>
          </p:nvSpPr>
          <p:spPr>
            <a:xfrm>
              <a:off x="4170841" y="2290456"/>
              <a:ext cx="2289249" cy="3486763"/>
            </a:xfrm>
            <a:custGeom>
              <a:avLst/>
              <a:gdLst>
                <a:gd name="connsiteX0" fmla="*/ 0 w 1743381"/>
                <a:gd name="connsiteY0" fmla="*/ 0 h 3486763"/>
                <a:gd name="connsiteX1" fmla="*/ 1743381 w 1743381"/>
                <a:gd name="connsiteY1" fmla="*/ 0 h 3486763"/>
                <a:gd name="connsiteX2" fmla="*/ 1743381 w 1743381"/>
                <a:gd name="connsiteY2" fmla="*/ 3486763 h 3486763"/>
                <a:gd name="connsiteX3" fmla="*/ 0 w 1743381"/>
                <a:gd name="connsiteY3" fmla="*/ 3486763 h 3486763"/>
                <a:gd name="connsiteX4" fmla="*/ 0 w 1743381"/>
                <a:gd name="connsiteY4" fmla="*/ 0 h 3486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381" h="3486763">
                  <a:moveTo>
                    <a:pt x="0" y="0"/>
                  </a:moveTo>
                  <a:lnTo>
                    <a:pt x="1743381" y="0"/>
                  </a:lnTo>
                  <a:lnTo>
                    <a:pt x="1743381" y="3486763"/>
                  </a:lnTo>
                  <a:lnTo>
                    <a:pt x="0" y="34867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977900">
                <a:lnSpc>
                  <a:spcPct val="90000"/>
                </a:lnSpc>
                <a:spcBef>
                  <a:spcPct val="0"/>
                </a:spcBef>
                <a:spcAft>
                  <a:spcPct val="35000"/>
                </a:spcAft>
                <a:buNone/>
              </a:pPr>
              <a:r>
                <a:rPr lang="sv-SE" sz="2200" kern="1200" dirty="0"/>
                <a:t>Sign </a:t>
              </a:r>
              <a:r>
                <a:rPr lang="sv-SE" sz="2200" kern="1200" dirty="0" err="1"/>
                <a:t>up</a:t>
              </a:r>
              <a:r>
                <a:rPr lang="sv-SE" sz="2200" kern="1200" dirty="0"/>
                <a:t> for a </a:t>
              </a:r>
              <a:r>
                <a:rPr lang="sv-SE" sz="2200" kern="1200" dirty="0" err="1"/>
                <a:t>free</a:t>
              </a:r>
              <a:r>
                <a:rPr lang="sv-SE" sz="2200" kern="1200" dirty="0"/>
                <a:t>/</a:t>
              </a:r>
              <a:r>
                <a:rPr lang="sv-SE" sz="2200" kern="1200" dirty="0" err="1"/>
                <a:t>low-cost</a:t>
              </a:r>
              <a:r>
                <a:rPr lang="sv-SE" sz="2200" kern="1200" dirty="0"/>
                <a:t> </a:t>
              </a:r>
              <a:r>
                <a:rPr lang="sv-SE" sz="2200" kern="1200" dirty="0" err="1"/>
                <a:t>energy</a:t>
              </a:r>
              <a:r>
                <a:rPr lang="sv-SE" sz="2200" kern="1200" dirty="0"/>
                <a:t> </a:t>
              </a:r>
              <a:r>
                <a:rPr lang="sv-SE" sz="2200" kern="1200" dirty="0" err="1"/>
                <a:t>scan</a:t>
              </a:r>
              <a:endParaRPr lang="en-GB" sz="2200" kern="1200" dirty="0"/>
            </a:p>
            <a:p>
              <a:pPr marL="0" lvl="0" indent="0" algn="l" defTabSz="977900">
                <a:lnSpc>
                  <a:spcPct val="90000"/>
                </a:lnSpc>
                <a:spcBef>
                  <a:spcPct val="0"/>
                </a:spcBef>
                <a:spcAft>
                  <a:spcPct val="35000"/>
                </a:spcAft>
                <a:buNone/>
              </a:pPr>
              <a:r>
                <a:rPr lang="sv-SE" sz="2200" kern="1200" dirty="0" err="1"/>
                <a:t>Commit</a:t>
              </a:r>
              <a:r>
                <a:rPr lang="sv-SE" sz="2200" kern="1200" dirty="0"/>
                <a:t> to </a:t>
              </a:r>
              <a:r>
                <a:rPr lang="sv-SE" sz="2200" kern="1200" dirty="0" err="1"/>
                <a:t>participating</a:t>
              </a:r>
              <a:r>
                <a:rPr lang="sv-SE" sz="2200" kern="1200" dirty="0"/>
                <a:t> in a series of workshops</a:t>
              </a:r>
              <a:endParaRPr lang="en-GB" sz="2200" kern="1200" dirty="0"/>
            </a:p>
            <a:p>
              <a:pPr marL="0" lvl="0" indent="0" algn="l" defTabSz="977900">
                <a:lnSpc>
                  <a:spcPct val="90000"/>
                </a:lnSpc>
                <a:spcBef>
                  <a:spcPct val="0"/>
                </a:spcBef>
                <a:spcAft>
                  <a:spcPct val="35000"/>
                </a:spcAft>
                <a:buNone/>
              </a:pPr>
              <a:r>
                <a:rPr lang="sv-SE" sz="2200" kern="1200" dirty="0"/>
                <a:t>Offer </a:t>
              </a:r>
              <a:r>
                <a:rPr lang="sv-SE" sz="2200" kern="1200" dirty="0" err="1"/>
                <a:t>study</a:t>
              </a:r>
              <a:r>
                <a:rPr lang="sv-SE" sz="2200" kern="1200" dirty="0"/>
                <a:t> visit</a:t>
              </a:r>
              <a:endParaRPr lang="en-GB" sz="2200" kern="1200" dirty="0"/>
            </a:p>
            <a:p>
              <a:pPr marL="0" lvl="0" indent="0" algn="l" defTabSz="977900">
                <a:lnSpc>
                  <a:spcPct val="90000"/>
                </a:lnSpc>
                <a:spcBef>
                  <a:spcPct val="0"/>
                </a:spcBef>
                <a:spcAft>
                  <a:spcPct val="35000"/>
                </a:spcAft>
                <a:buNone/>
              </a:pPr>
              <a:r>
                <a:rPr lang="sv-SE" sz="2200" kern="1200" dirty="0"/>
                <a:t>…</a:t>
              </a:r>
              <a:endParaRPr lang="en-GB" sz="2200" kern="1200" dirty="0"/>
            </a:p>
          </p:txBody>
        </p:sp>
        <p:sp>
          <p:nvSpPr>
            <p:cNvPr id="16" name="Klippt cirkel 15">
              <a:extLst>
                <a:ext uri="{FF2B5EF4-FFF2-40B4-BE49-F238E27FC236}">
                  <a16:creationId xmlns:a16="http://schemas.microsoft.com/office/drawing/2014/main" id="{D8E3A3A8-7388-4AFB-869F-BDFECBAFACEA}"/>
                </a:ext>
              </a:extLst>
            </p:cNvPr>
            <p:cNvSpPr/>
            <p:nvPr/>
          </p:nvSpPr>
          <p:spPr>
            <a:xfrm>
              <a:off x="6277776" y="2290456"/>
              <a:ext cx="871690" cy="87169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8" name="Frihandsfigur: Form 17">
              <a:extLst>
                <a:ext uri="{FF2B5EF4-FFF2-40B4-BE49-F238E27FC236}">
                  <a16:creationId xmlns:a16="http://schemas.microsoft.com/office/drawing/2014/main" id="{6078B33D-B8E6-4C1A-89E9-3B9DE1655B78}"/>
                </a:ext>
              </a:extLst>
            </p:cNvPr>
            <p:cNvSpPr/>
            <p:nvPr/>
          </p:nvSpPr>
          <p:spPr>
            <a:xfrm rot="16200000">
              <a:off x="5275331" y="4251760"/>
              <a:ext cx="2527903" cy="523014"/>
            </a:xfrm>
            <a:custGeom>
              <a:avLst/>
              <a:gdLst>
                <a:gd name="connsiteX0" fmla="*/ 0 w 2527903"/>
                <a:gd name="connsiteY0" fmla="*/ 0 h 523014"/>
                <a:gd name="connsiteX1" fmla="*/ 2527903 w 2527903"/>
                <a:gd name="connsiteY1" fmla="*/ 0 h 523014"/>
                <a:gd name="connsiteX2" fmla="*/ 2527903 w 2527903"/>
                <a:gd name="connsiteY2" fmla="*/ 523014 h 523014"/>
                <a:gd name="connsiteX3" fmla="*/ 0 w 2527903"/>
                <a:gd name="connsiteY3" fmla="*/ 523014 h 523014"/>
                <a:gd name="connsiteX4" fmla="*/ 0 w 2527903"/>
                <a:gd name="connsiteY4" fmla="*/ 0 h 52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903" h="523014">
                  <a:moveTo>
                    <a:pt x="0" y="0"/>
                  </a:moveTo>
                  <a:lnTo>
                    <a:pt x="2527903" y="0"/>
                  </a:lnTo>
                  <a:lnTo>
                    <a:pt x="2527903" y="523014"/>
                  </a:lnTo>
                  <a:lnTo>
                    <a:pt x="0" y="5230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 tIns="0" rIns="0" bIns="-1" numCol="1" spcCol="1270" anchor="b" anchorCtr="0">
              <a:noAutofit/>
            </a:bodyPr>
            <a:lstStyle/>
            <a:p>
              <a:pPr marL="0" lvl="0" indent="0" algn="r" defTabSz="1644650">
                <a:lnSpc>
                  <a:spcPct val="90000"/>
                </a:lnSpc>
                <a:spcBef>
                  <a:spcPct val="0"/>
                </a:spcBef>
                <a:spcAft>
                  <a:spcPct val="35000"/>
                </a:spcAft>
                <a:buNone/>
              </a:pPr>
              <a:endParaRPr lang="en-GB" sz="3700" kern="1200" dirty="0"/>
            </a:p>
          </p:txBody>
        </p:sp>
        <p:sp>
          <p:nvSpPr>
            <p:cNvPr id="19" name="Frihandsfigur: Form 18">
              <a:extLst>
                <a:ext uri="{FF2B5EF4-FFF2-40B4-BE49-F238E27FC236}">
                  <a16:creationId xmlns:a16="http://schemas.microsoft.com/office/drawing/2014/main" id="{95D9E389-BB26-412B-A232-D0A6C45AA0AC}"/>
                </a:ext>
              </a:extLst>
            </p:cNvPr>
            <p:cNvSpPr/>
            <p:nvPr/>
          </p:nvSpPr>
          <p:spPr>
            <a:xfrm>
              <a:off x="6887960" y="2290456"/>
              <a:ext cx="2027743" cy="3486763"/>
            </a:xfrm>
            <a:custGeom>
              <a:avLst/>
              <a:gdLst>
                <a:gd name="connsiteX0" fmla="*/ 0 w 1743381"/>
                <a:gd name="connsiteY0" fmla="*/ 0 h 3486763"/>
                <a:gd name="connsiteX1" fmla="*/ 1743381 w 1743381"/>
                <a:gd name="connsiteY1" fmla="*/ 0 h 3486763"/>
                <a:gd name="connsiteX2" fmla="*/ 1743381 w 1743381"/>
                <a:gd name="connsiteY2" fmla="*/ 3486763 h 3486763"/>
                <a:gd name="connsiteX3" fmla="*/ 0 w 1743381"/>
                <a:gd name="connsiteY3" fmla="*/ 3486763 h 3486763"/>
                <a:gd name="connsiteX4" fmla="*/ 0 w 1743381"/>
                <a:gd name="connsiteY4" fmla="*/ 0 h 3486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381" h="3486763">
                  <a:moveTo>
                    <a:pt x="0" y="0"/>
                  </a:moveTo>
                  <a:lnTo>
                    <a:pt x="1743381" y="0"/>
                  </a:lnTo>
                  <a:lnTo>
                    <a:pt x="1743381" y="3486763"/>
                  </a:lnTo>
                  <a:lnTo>
                    <a:pt x="0" y="34867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977900">
                <a:lnSpc>
                  <a:spcPct val="90000"/>
                </a:lnSpc>
                <a:spcBef>
                  <a:spcPct val="0"/>
                </a:spcBef>
                <a:spcAft>
                  <a:spcPct val="35000"/>
                </a:spcAft>
                <a:buNone/>
              </a:pPr>
              <a:r>
                <a:rPr lang="sv-SE" sz="2200" kern="1200" dirty="0" err="1"/>
                <a:t>Take</a:t>
              </a:r>
              <a:r>
                <a:rPr lang="sv-SE" sz="2200" kern="1200" dirty="0"/>
                <a:t> part in </a:t>
              </a:r>
              <a:r>
                <a:rPr lang="sv-SE" sz="2200" kern="1200" dirty="0" err="1"/>
                <a:t>discussions</a:t>
              </a:r>
              <a:r>
                <a:rPr lang="sv-SE" sz="2200" kern="1200" dirty="0"/>
                <a:t> </a:t>
              </a:r>
              <a:r>
                <a:rPr lang="sv-SE" sz="2200" kern="1200" dirty="0" err="1"/>
                <a:t>about</a:t>
              </a:r>
              <a:r>
                <a:rPr lang="sv-SE" sz="2200" kern="1200" dirty="0"/>
                <a:t> a </a:t>
              </a:r>
              <a:r>
                <a:rPr lang="sv-SE" sz="2200" kern="1200" dirty="0" err="1"/>
                <a:t>collective</a:t>
              </a:r>
              <a:r>
                <a:rPr lang="sv-SE" sz="2200" kern="1200" dirty="0"/>
                <a:t> </a:t>
              </a:r>
              <a:r>
                <a:rPr lang="sv-SE" sz="2200" kern="1200" dirty="0" err="1"/>
                <a:t>project</a:t>
              </a:r>
              <a:endParaRPr lang="en-GB" sz="2200" kern="1200" dirty="0"/>
            </a:p>
            <a:p>
              <a:pPr marL="0" lvl="0" indent="0" algn="l" defTabSz="977900">
                <a:lnSpc>
                  <a:spcPct val="90000"/>
                </a:lnSpc>
                <a:spcBef>
                  <a:spcPct val="0"/>
                </a:spcBef>
                <a:spcAft>
                  <a:spcPct val="35000"/>
                </a:spcAft>
                <a:buNone/>
              </a:pPr>
              <a:r>
                <a:rPr lang="sv-SE" sz="2200" kern="1200" dirty="0"/>
                <a:t>…</a:t>
              </a:r>
              <a:endParaRPr lang="en-GB" sz="2200" kern="1200" dirty="0"/>
            </a:p>
          </p:txBody>
        </p:sp>
        <p:sp>
          <p:nvSpPr>
            <p:cNvPr id="20" name="Klippt cirkel 19">
              <a:extLst>
                <a:ext uri="{FF2B5EF4-FFF2-40B4-BE49-F238E27FC236}">
                  <a16:creationId xmlns:a16="http://schemas.microsoft.com/office/drawing/2014/main" id="{A4666A4C-B013-476A-BCFC-1B32B26FFBDC}"/>
                </a:ext>
              </a:extLst>
            </p:cNvPr>
            <p:cNvSpPr/>
            <p:nvPr/>
          </p:nvSpPr>
          <p:spPr>
            <a:xfrm>
              <a:off x="8994895" y="2290456"/>
              <a:ext cx="871690" cy="871690"/>
            </a:xfrm>
            <a:prstGeom prst="chord">
              <a:avLst>
                <a:gd name="adj1" fmla="val 4800000"/>
                <a:gd name="adj2" fmla="val 16800000"/>
              </a:avLst>
            </a:prstGeom>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1" name="Ofullständig cirkel 20">
              <a:extLst>
                <a:ext uri="{FF2B5EF4-FFF2-40B4-BE49-F238E27FC236}">
                  <a16:creationId xmlns:a16="http://schemas.microsoft.com/office/drawing/2014/main" id="{AF8AD456-73DB-4F57-873F-2FD3E794B56C}"/>
                </a:ext>
              </a:extLst>
            </p:cNvPr>
            <p:cNvSpPr/>
            <p:nvPr/>
          </p:nvSpPr>
          <p:spPr>
            <a:xfrm>
              <a:off x="9082064" y="2377625"/>
              <a:ext cx="697352" cy="697352"/>
            </a:xfrm>
            <a:prstGeom prst="pie">
              <a:avLst>
                <a:gd name="adj1" fmla="val 5400000"/>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Frihandsfigur: Form 21">
              <a:extLst>
                <a:ext uri="{FF2B5EF4-FFF2-40B4-BE49-F238E27FC236}">
                  <a16:creationId xmlns:a16="http://schemas.microsoft.com/office/drawing/2014/main" id="{6D39E2E1-F5E0-419C-9B2C-6A6E240E06CE}"/>
                </a:ext>
              </a:extLst>
            </p:cNvPr>
            <p:cNvSpPr/>
            <p:nvPr/>
          </p:nvSpPr>
          <p:spPr>
            <a:xfrm rot="16200000">
              <a:off x="7992450" y="4251760"/>
              <a:ext cx="2527903" cy="523014"/>
            </a:xfrm>
            <a:custGeom>
              <a:avLst/>
              <a:gdLst>
                <a:gd name="connsiteX0" fmla="*/ 0 w 2527903"/>
                <a:gd name="connsiteY0" fmla="*/ 0 h 523014"/>
                <a:gd name="connsiteX1" fmla="*/ 2527903 w 2527903"/>
                <a:gd name="connsiteY1" fmla="*/ 0 h 523014"/>
                <a:gd name="connsiteX2" fmla="*/ 2527903 w 2527903"/>
                <a:gd name="connsiteY2" fmla="*/ 523014 h 523014"/>
                <a:gd name="connsiteX3" fmla="*/ 0 w 2527903"/>
                <a:gd name="connsiteY3" fmla="*/ 523014 h 523014"/>
                <a:gd name="connsiteX4" fmla="*/ 0 w 2527903"/>
                <a:gd name="connsiteY4" fmla="*/ 0 h 523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7903" h="523014">
                  <a:moveTo>
                    <a:pt x="0" y="0"/>
                  </a:moveTo>
                  <a:lnTo>
                    <a:pt x="2527903" y="0"/>
                  </a:lnTo>
                  <a:lnTo>
                    <a:pt x="2527903" y="523014"/>
                  </a:lnTo>
                  <a:lnTo>
                    <a:pt x="0" y="52301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 tIns="0" rIns="0" bIns="-1" numCol="1" spcCol="1270" anchor="b" anchorCtr="0">
              <a:noAutofit/>
            </a:bodyPr>
            <a:lstStyle/>
            <a:p>
              <a:pPr marL="0" lvl="0" indent="0" algn="r" defTabSz="1644650">
                <a:lnSpc>
                  <a:spcPct val="90000"/>
                </a:lnSpc>
                <a:spcBef>
                  <a:spcPct val="0"/>
                </a:spcBef>
                <a:spcAft>
                  <a:spcPct val="35000"/>
                </a:spcAft>
                <a:buNone/>
              </a:pPr>
              <a:endParaRPr lang="en-GB" sz="3700" kern="1200" dirty="0"/>
            </a:p>
          </p:txBody>
        </p:sp>
        <p:sp>
          <p:nvSpPr>
            <p:cNvPr id="23" name="Frihandsfigur: Form 22">
              <a:extLst>
                <a:ext uri="{FF2B5EF4-FFF2-40B4-BE49-F238E27FC236}">
                  <a16:creationId xmlns:a16="http://schemas.microsoft.com/office/drawing/2014/main" id="{C13C623D-FC5C-447A-9E55-A5AB18325D65}"/>
                </a:ext>
              </a:extLst>
            </p:cNvPr>
            <p:cNvSpPr/>
            <p:nvPr/>
          </p:nvSpPr>
          <p:spPr>
            <a:xfrm>
              <a:off x="9605079" y="2290456"/>
              <a:ext cx="1743381" cy="3486763"/>
            </a:xfrm>
            <a:custGeom>
              <a:avLst/>
              <a:gdLst>
                <a:gd name="connsiteX0" fmla="*/ 0 w 1743381"/>
                <a:gd name="connsiteY0" fmla="*/ 0 h 3486763"/>
                <a:gd name="connsiteX1" fmla="*/ 1743381 w 1743381"/>
                <a:gd name="connsiteY1" fmla="*/ 0 h 3486763"/>
                <a:gd name="connsiteX2" fmla="*/ 1743381 w 1743381"/>
                <a:gd name="connsiteY2" fmla="*/ 3486763 h 3486763"/>
                <a:gd name="connsiteX3" fmla="*/ 0 w 1743381"/>
                <a:gd name="connsiteY3" fmla="*/ 3486763 h 3486763"/>
                <a:gd name="connsiteX4" fmla="*/ 0 w 1743381"/>
                <a:gd name="connsiteY4" fmla="*/ 0 h 34867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381" h="3486763">
                  <a:moveTo>
                    <a:pt x="0" y="0"/>
                  </a:moveTo>
                  <a:lnTo>
                    <a:pt x="1743381" y="0"/>
                  </a:lnTo>
                  <a:lnTo>
                    <a:pt x="1743381" y="3486763"/>
                  </a:lnTo>
                  <a:lnTo>
                    <a:pt x="0" y="348676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0" lvl="0" indent="0" algn="l" defTabSz="977900">
                <a:lnSpc>
                  <a:spcPct val="90000"/>
                </a:lnSpc>
                <a:spcBef>
                  <a:spcPct val="0"/>
                </a:spcBef>
                <a:spcAft>
                  <a:spcPct val="35000"/>
                </a:spcAft>
                <a:buNone/>
              </a:pPr>
              <a:r>
                <a:rPr lang="sv-SE" sz="2200" kern="1200" dirty="0" err="1"/>
                <a:t>Enter</a:t>
              </a:r>
              <a:r>
                <a:rPr lang="sv-SE" sz="2200" kern="1200" dirty="0"/>
                <a:t> </a:t>
              </a:r>
              <a:r>
                <a:rPr lang="sv-SE" sz="2200" kern="1200" dirty="0" err="1"/>
                <a:t>into</a:t>
              </a:r>
              <a:r>
                <a:rPr lang="sv-SE" sz="2200" kern="1200" dirty="0"/>
                <a:t> a </a:t>
              </a:r>
              <a:r>
                <a:rPr lang="sv-SE" sz="2200" kern="1200" dirty="0" err="1"/>
                <a:t>contract</a:t>
              </a:r>
              <a:endParaRPr lang="en-GB" sz="2200" kern="1200" dirty="0"/>
            </a:p>
            <a:p>
              <a:pPr marL="0" lvl="0" indent="0" algn="l" defTabSz="977900">
                <a:lnSpc>
                  <a:spcPct val="90000"/>
                </a:lnSpc>
                <a:spcBef>
                  <a:spcPct val="0"/>
                </a:spcBef>
                <a:spcAft>
                  <a:spcPct val="35000"/>
                </a:spcAft>
                <a:buNone/>
              </a:pPr>
              <a:r>
                <a:rPr lang="sv-SE" sz="2200" kern="1200" dirty="0" err="1"/>
                <a:t>Contribute</a:t>
              </a:r>
              <a:r>
                <a:rPr lang="sv-SE" sz="2200" kern="1200" dirty="0"/>
                <a:t> </a:t>
              </a:r>
              <a:r>
                <a:rPr lang="sv-SE" sz="2200" kern="1200" dirty="0" err="1"/>
                <a:t>with</a:t>
              </a:r>
              <a:r>
                <a:rPr lang="sv-SE" sz="2200" kern="1200" dirty="0"/>
                <a:t> a </a:t>
              </a:r>
              <a:r>
                <a:rPr lang="sv-SE" sz="2200" kern="1200" dirty="0" err="1"/>
                <a:t>member</a:t>
              </a:r>
              <a:r>
                <a:rPr lang="sv-SE" sz="2200" kern="1200" dirty="0"/>
                <a:t> </a:t>
              </a:r>
              <a:r>
                <a:rPr lang="sv-SE" sz="2200" kern="1200" dirty="0" err="1"/>
                <a:t>fee</a:t>
              </a:r>
              <a:endParaRPr lang="en-GB" sz="2200" kern="1200" dirty="0"/>
            </a:p>
            <a:p>
              <a:pPr marL="0" lvl="0" indent="0" algn="l" defTabSz="977900">
                <a:lnSpc>
                  <a:spcPct val="90000"/>
                </a:lnSpc>
                <a:spcBef>
                  <a:spcPct val="0"/>
                </a:spcBef>
                <a:spcAft>
                  <a:spcPct val="35000"/>
                </a:spcAft>
                <a:buNone/>
              </a:pPr>
              <a:r>
                <a:rPr lang="sv-SE" sz="2200" kern="1200" dirty="0"/>
                <a:t>…</a:t>
              </a:r>
              <a:endParaRPr lang="en-GB" sz="2200" kern="1200" dirty="0"/>
            </a:p>
          </p:txBody>
        </p:sp>
        <p:sp>
          <p:nvSpPr>
            <p:cNvPr id="24" name="Ofullständig cirkel 23">
              <a:extLst>
                <a:ext uri="{FF2B5EF4-FFF2-40B4-BE49-F238E27FC236}">
                  <a16:creationId xmlns:a16="http://schemas.microsoft.com/office/drawing/2014/main" id="{E37E997C-1B07-44BA-AC6D-60B558EA8A84}"/>
                </a:ext>
              </a:extLst>
            </p:cNvPr>
            <p:cNvSpPr/>
            <p:nvPr/>
          </p:nvSpPr>
          <p:spPr>
            <a:xfrm>
              <a:off x="6357507" y="2377625"/>
              <a:ext cx="697352" cy="697352"/>
            </a:xfrm>
            <a:prstGeom prst="pie">
              <a:avLst>
                <a:gd name="adj1" fmla="val 10800000"/>
                <a:gd name="adj2" fmla="val 16200000"/>
              </a:avLst>
            </a:pr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4" name="Platshållare för datum 3">
            <a:extLst>
              <a:ext uri="{FF2B5EF4-FFF2-40B4-BE49-F238E27FC236}">
                <a16:creationId xmlns:a16="http://schemas.microsoft.com/office/drawing/2014/main" id="{1D66021A-FD40-462D-A966-EDB88870B7CB}"/>
              </a:ext>
            </a:extLst>
          </p:cNvPr>
          <p:cNvSpPr>
            <a:spLocks noGrp="1"/>
          </p:cNvSpPr>
          <p:nvPr>
            <p:ph type="dt" sz="half" idx="10"/>
          </p:nvPr>
        </p:nvSpPr>
        <p:spPr/>
        <p:txBody>
          <a:bodyPr/>
          <a:lstStyle/>
          <a:p>
            <a:fld id="{BB83271B-423E-4CDE-BA16-E24FDA31DB38}" type="datetime1">
              <a:rPr lang="en-GB" smtClean="0"/>
              <a:t>24/05/2022</a:t>
            </a:fld>
            <a:endParaRPr lang="de-DE"/>
          </a:p>
        </p:txBody>
      </p:sp>
      <p:sp>
        <p:nvSpPr>
          <p:cNvPr id="5" name="Platshållare för bildnummer 4">
            <a:extLst>
              <a:ext uri="{FF2B5EF4-FFF2-40B4-BE49-F238E27FC236}">
                <a16:creationId xmlns:a16="http://schemas.microsoft.com/office/drawing/2014/main" id="{B0DD1ECD-053F-4033-84D5-EB09CA393330}"/>
              </a:ext>
            </a:extLst>
          </p:cNvPr>
          <p:cNvSpPr>
            <a:spLocks noGrp="1"/>
          </p:cNvSpPr>
          <p:nvPr>
            <p:ph type="sldNum" sz="quarter" idx="11"/>
          </p:nvPr>
        </p:nvSpPr>
        <p:spPr/>
        <p:txBody>
          <a:bodyPr/>
          <a:lstStyle/>
          <a:p>
            <a:fld id="{CD13C9F6-DA1F-4969-8B21-2E803A8A69C8}" type="slidenum">
              <a:rPr lang="de-DE" smtClean="0"/>
              <a:t>27</a:t>
            </a:fld>
            <a:endParaRPr lang="de-DE" dirty="0"/>
          </a:p>
        </p:txBody>
      </p:sp>
      <p:pic>
        <p:nvPicPr>
          <p:cNvPr id="25" name="Bildobjekt 24" descr="En bild som visar text, dator&#10;&#10;Automatiskt genererad beskrivning">
            <a:extLst>
              <a:ext uri="{FF2B5EF4-FFF2-40B4-BE49-F238E27FC236}">
                <a16:creationId xmlns:a16="http://schemas.microsoft.com/office/drawing/2014/main" id="{D9F428F8-8825-470A-B816-54C40A45BE9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05219" y="4055965"/>
            <a:ext cx="2939291" cy="2098837"/>
          </a:xfrm>
          <a:prstGeom prst="rect">
            <a:avLst/>
          </a:prstGeom>
        </p:spPr>
      </p:pic>
      <p:pic>
        <p:nvPicPr>
          <p:cNvPr id="26" name="Bildobjekt 25" descr="En bild som visar inomhus, bord&#10;&#10;Automatiskt genererad beskrivning">
            <a:extLst>
              <a:ext uri="{FF2B5EF4-FFF2-40B4-BE49-F238E27FC236}">
                <a16:creationId xmlns:a16="http://schemas.microsoft.com/office/drawing/2014/main" id="{09094969-2552-44C9-8EE1-B17063CF1A28}"/>
              </a:ext>
            </a:extLst>
          </p:cNvPr>
          <p:cNvPicPr>
            <a:picLocks noChangeAspect="1"/>
          </p:cNvPicPr>
          <p:nvPr/>
        </p:nvPicPr>
        <p:blipFill>
          <a:blip r:embed="rId4" cstate="print">
            <a:clrChange>
              <a:clrFrom>
                <a:srgbClr val="FBFBFB"/>
              </a:clrFrom>
              <a:clrTo>
                <a:srgbClr val="FBFBFB">
                  <a:alpha val="0"/>
                </a:srgbClr>
              </a:clrTo>
            </a:clrChange>
            <a:extLst>
              <a:ext uri="{28A0092B-C50C-407E-A947-70E740481C1C}">
                <a14:useLocalDpi xmlns:a14="http://schemas.microsoft.com/office/drawing/2010/main" val="0"/>
              </a:ext>
            </a:extLst>
          </a:blip>
          <a:stretch>
            <a:fillRect/>
          </a:stretch>
        </p:blipFill>
        <p:spPr>
          <a:xfrm>
            <a:off x="1177285" y="4121005"/>
            <a:ext cx="2593631" cy="2593631"/>
          </a:xfrm>
          <a:prstGeom prst="rect">
            <a:avLst/>
          </a:prstGeom>
        </p:spPr>
      </p:pic>
      <p:pic>
        <p:nvPicPr>
          <p:cNvPr id="28" name="Bildobjekt 27">
            <a:extLst>
              <a:ext uri="{FF2B5EF4-FFF2-40B4-BE49-F238E27FC236}">
                <a16:creationId xmlns:a16="http://schemas.microsoft.com/office/drawing/2014/main" id="{0D33EFE3-43FD-48B2-A869-64ADFF141FD0}"/>
              </a:ext>
            </a:extLst>
          </p:cNvPr>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02565" y="4164198"/>
            <a:ext cx="2693802" cy="2693802"/>
          </a:xfrm>
          <a:prstGeom prst="rect">
            <a:avLst/>
          </a:prstGeom>
        </p:spPr>
      </p:pic>
      <p:sp>
        <p:nvSpPr>
          <p:cNvPr id="27" name="Rectangle 26">
            <a:extLst>
              <a:ext uri="{FF2B5EF4-FFF2-40B4-BE49-F238E27FC236}">
                <a16:creationId xmlns:a16="http://schemas.microsoft.com/office/drawing/2014/main" id="{5EE9409F-5F64-46F0-B568-A7AE8303B736}"/>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8520561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CBE2A5A-56F8-4CC8-BD28-81CCDBBFB318}"/>
              </a:ext>
            </a:extLst>
          </p:cNvPr>
          <p:cNvSpPr>
            <a:spLocks noGrp="1"/>
          </p:cNvSpPr>
          <p:nvPr>
            <p:ph type="title"/>
          </p:nvPr>
        </p:nvSpPr>
        <p:spPr>
          <a:xfrm>
            <a:off x="839788" y="457200"/>
            <a:ext cx="8350313" cy="1600200"/>
          </a:xfrm>
        </p:spPr>
        <p:txBody>
          <a:bodyPr/>
          <a:lstStyle/>
          <a:p>
            <a:r>
              <a:rPr lang="en-US" noProof="0" dirty="0">
                <a:latin typeface="Noto Sans"/>
                <a:ea typeface="Noto Sans"/>
                <a:cs typeface="Noto Sans"/>
              </a:rPr>
              <a:t>Motivate SMEs – Adapt your arguments</a:t>
            </a:r>
            <a:br>
              <a:rPr lang="en-US" noProof="0" dirty="0">
                <a:latin typeface="Noto Sans"/>
                <a:ea typeface="Noto Sans"/>
                <a:cs typeface="Noto Sans"/>
              </a:rPr>
            </a:br>
            <a:endParaRPr lang="en-US" noProof="0" dirty="0">
              <a:latin typeface="Noto Sans"/>
              <a:ea typeface="Noto Sans"/>
              <a:cs typeface="Noto Sans"/>
            </a:endParaRPr>
          </a:p>
        </p:txBody>
      </p:sp>
      <p:sp>
        <p:nvSpPr>
          <p:cNvPr id="5" name="Platshållare för datum 4">
            <a:extLst>
              <a:ext uri="{FF2B5EF4-FFF2-40B4-BE49-F238E27FC236}">
                <a16:creationId xmlns:a16="http://schemas.microsoft.com/office/drawing/2014/main" id="{ED68D730-18BB-403A-9388-50E03F0123C0}"/>
              </a:ext>
            </a:extLst>
          </p:cNvPr>
          <p:cNvSpPr>
            <a:spLocks noGrp="1"/>
          </p:cNvSpPr>
          <p:nvPr>
            <p:ph type="dt" sz="half" idx="10"/>
          </p:nvPr>
        </p:nvSpPr>
        <p:spPr/>
        <p:txBody>
          <a:bodyPr/>
          <a:lstStyle/>
          <a:p>
            <a:fld id="{75FD4D17-4D5E-425F-A72C-6F87522EF820}" type="datetime1">
              <a:rPr lang="en-GB" smtClean="0"/>
              <a:t>24/05/2022</a:t>
            </a:fld>
            <a:endParaRPr lang="de-DE"/>
          </a:p>
        </p:txBody>
      </p:sp>
      <p:sp>
        <p:nvSpPr>
          <p:cNvPr id="6" name="Platshållare för bildnummer 5">
            <a:extLst>
              <a:ext uri="{FF2B5EF4-FFF2-40B4-BE49-F238E27FC236}">
                <a16:creationId xmlns:a16="http://schemas.microsoft.com/office/drawing/2014/main" id="{5927EE35-0C4C-47BA-87BF-58CAED858DF5}"/>
              </a:ext>
            </a:extLst>
          </p:cNvPr>
          <p:cNvSpPr>
            <a:spLocks noGrp="1"/>
          </p:cNvSpPr>
          <p:nvPr>
            <p:ph type="sldNum" sz="quarter" idx="11"/>
          </p:nvPr>
        </p:nvSpPr>
        <p:spPr/>
        <p:txBody>
          <a:bodyPr/>
          <a:lstStyle/>
          <a:p>
            <a:fld id="{CD13C9F6-DA1F-4969-8B21-2E803A8A69C8}" type="slidenum">
              <a:rPr lang="de-DE" smtClean="0"/>
              <a:t>28</a:t>
            </a:fld>
            <a:endParaRPr lang="de-DE" dirty="0"/>
          </a:p>
        </p:txBody>
      </p:sp>
      <p:grpSp>
        <p:nvGrpSpPr>
          <p:cNvPr id="7" name="Grupp 6">
            <a:extLst>
              <a:ext uri="{FF2B5EF4-FFF2-40B4-BE49-F238E27FC236}">
                <a16:creationId xmlns:a16="http://schemas.microsoft.com/office/drawing/2014/main" id="{A57C46A4-F9E1-47CA-96BC-1BE95CFD0E40}"/>
              </a:ext>
            </a:extLst>
          </p:cNvPr>
          <p:cNvGrpSpPr/>
          <p:nvPr/>
        </p:nvGrpSpPr>
        <p:grpSpPr>
          <a:xfrm>
            <a:off x="2862148" y="2695084"/>
            <a:ext cx="4846900" cy="3229647"/>
            <a:chOff x="5355384" y="2093775"/>
            <a:chExt cx="4846900" cy="3229647"/>
          </a:xfrm>
        </p:grpSpPr>
        <p:sp>
          <p:nvSpPr>
            <p:cNvPr id="8" name="Frihandsfigur: Form 7">
              <a:extLst>
                <a:ext uri="{FF2B5EF4-FFF2-40B4-BE49-F238E27FC236}">
                  <a16:creationId xmlns:a16="http://schemas.microsoft.com/office/drawing/2014/main" id="{36C51609-97C8-43BB-B53D-591AD238F7E8}"/>
                </a:ext>
              </a:extLst>
            </p:cNvPr>
            <p:cNvSpPr/>
            <p:nvPr/>
          </p:nvSpPr>
          <p:spPr>
            <a:xfrm>
              <a:off x="5355384" y="373965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Company size</a:t>
              </a:r>
            </a:p>
          </p:txBody>
        </p:sp>
        <p:sp>
          <p:nvSpPr>
            <p:cNvPr id="9" name="Frihandsfigur: Form 8">
              <a:extLst>
                <a:ext uri="{FF2B5EF4-FFF2-40B4-BE49-F238E27FC236}">
                  <a16:creationId xmlns:a16="http://schemas.microsoft.com/office/drawing/2014/main" id="{6E8A5DAD-5B4C-409D-A4F2-96034E04FDA3}"/>
                </a:ext>
              </a:extLst>
            </p:cNvPr>
            <p:cNvSpPr/>
            <p:nvPr/>
          </p:nvSpPr>
          <p:spPr>
            <a:xfrm>
              <a:off x="6850814" y="291885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273010"/>
                <a:satOff val="-22726"/>
                <a:lumOff val="12836"/>
                <a:alphaOff val="0"/>
              </a:schemeClr>
            </a:lnRef>
            <a:fillRef idx="1">
              <a:schemeClr val="accent1">
                <a:shade val="80000"/>
                <a:hueOff val="273010"/>
                <a:satOff val="-22726"/>
                <a:lumOff val="12836"/>
                <a:alphaOff val="0"/>
              </a:schemeClr>
            </a:fillRef>
            <a:effectRef idx="0">
              <a:schemeClr val="accent1">
                <a:shade val="80000"/>
                <a:hueOff val="273010"/>
                <a:satOff val="-22726"/>
                <a:lumOff val="12836"/>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Energy use</a:t>
              </a:r>
            </a:p>
          </p:txBody>
        </p:sp>
        <p:sp>
          <p:nvSpPr>
            <p:cNvPr id="10" name="Frihandsfigur: Form 9">
              <a:extLst>
                <a:ext uri="{FF2B5EF4-FFF2-40B4-BE49-F238E27FC236}">
                  <a16:creationId xmlns:a16="http://schemas.microsoft.com/office/drawing/2014/main" id="{1C38EFA6-FB7E-4E8C-A75D-92517FD27EB3}"/>
                </a:ext>
              </a:extLst>
            </p:cNvPr>
            <p:cNvSpPr/>
            <p:nvPr/>
          </p:nvSpPr>
          <p:spPr>
            <a:xfrm>
              <a:off x="5355384" y="209377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546019"/>
                <a:satOff val="-45453"/>
                <a:lumOff val="25672"/>
                <a:alphaOff val="0"/>
              </a:schemeClr>
            </a:lnRef>
            <a:fillRef idx="1">
              <a:schemeClr val="accent1">
                <a:shade val="80000"/>
                <a:hueOff val="546019"/>
                <a:satOff val="-45453"/>
                <a:lumOff val="25672"/>
                <a:alphaOff val="0"/>
              </a:schemeClr>
            </a:fillRef>
            <a:effectRef idx="0">
              <a:schemeClr val="accent1">
                <a:shade val="80000"/>
                <a:hueOff val="546019"/>
                <a:satOff val="-45453"/>
                <a:lumOff val="25672"/>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Business segment</a:t>
              </a:r>
            </a:p>
          </p:txBody>
        </p:sp>
        <p:sp>
          <p:nvSpPr>
            <p:cNvPr id="11" name="Frihandsfigur: Form 10">
              <a:extLst>
                <a:ext uri="{FF2B5EF4-FFF2-40B4-BE49-F238E27FC236}">
                  <a16:creationId xmlns:a16="http://schemas.microsoft.com/office/drawing/2014/main" id="{92868E2B-B2D3-45BF-AC66-4B42550DC28E}"/>
                </a:ext>
              </a:extLst>
            </p:cNvPr>
            <p:cNvSpPr/>
            <p:nvPr/>
          </p:nvSpPr>
          <p:spPr>
            <a:xfrm>
              <a:off x="8357228" y="373965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819029"/>
                <a:satOff val="-68179"/>
                <a:lumOff val="38508"/>
                <a:alphaOff val="0"/>
              </a:schemeClr>
            </a:lnRef>
            <a:fillRef idx="1">
              <a:schemeClr val="accent1">
                <a:shade val="80000"/>
                <a:hueOff val="819029"/>
                <a:satOff val="-68179"/>
                <a:lumOff val="38508"/>
                <a:alphaOff val="0"/>
              </a:schemeClr>
            </a:fillRef>
            <a:effectRef idx="0">
              <a:schemeClr val="accent1">
                <a:shade val="80000"/>
                <a:hueOff val="819029"/>
                <a:satOff val="-68179"/>
                <a:lumOff val="38508"/>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Energy maturity and culture</a:t>
              </a:r>
            </a:p>
          </p:txBody>
        </p:sp>
      </p:grpSp>
      <p:sp>
        <p:nvSpPr>
          <p:cNvPr id="13" name="Frihandsfigur: Form 12">
            <a:extLst>
              <a:ext uri="{FF2B5EF4-FFF2-40B4-BE49-F238E27FC236}">
                <a16:creationId xmlns:a16="http://schemas.microsoft.com/office/drawing/2014/main" id="{2282040E-50DF-460A-9DD0-010D7B3877B5}"/>
              </a:ext>
            </a:extLst>
          </p:cNvPr>
          <p:cNvSpPr/>
          <p:nvPr/>
        </p:nvSpPr>
        <p:spPr>
          <a:xfrm>
            <a:off x="7345045" y="3488245"/>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546019"/>
              <a:satOff val="-45453"/>
              <a:lumOff val="25672"/>
              <a:alphaOff val="0"/>
            </a:schemeClr>
          </a:lnRef>
          <a:fillRef idx="1">
            <a:schemeClr val="accent1">
              <a:shade val="80000"/>
              <a:hueOff val="546019"/>
              <a:satOff val="-45453"/>
              <a:lumOff val="25672"/>
              <a:alphaOff val="0"/>
            </a:schemeClr>
          </a:fillRef>
          <a:effectRef idx="0">
            <a:schemeClr val="accent1">
              <a:shade val="80000"/>
              <a:hueOff val="546019"/>
              <a:satOff val="-45453"/>
              <a:lumOff val="25672"/>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Values and drivers</a:t>
            </a:r>
          </a:p>
        </p:txBody>
      </p:sp>
      <p:sp>
        <p:nvSpPr>
          <p:cNvPr id="15" name="Frihandsfigur: Form 14">
            <a:extLst>
              <a:ext uri="{FF2B5EF4-FFF2-40B4-BE49-F238E27FC236}">
                <a16:creationId xmlns:a16="http://schemas.microsoft.com/office/drawing/2014/main" id="{D2805CE3-A2CD-4D67-BF9A-28A2A987BF55}"/>
              </a:ext>
            </a:extLst>
          </p:cNvPr>
          <p:cNvSpPr/>
          <p:nvPr/>
        </p:nvSpPr>
        <p:spPr>
          <a:xfrm>
            <a:off x="5853008" y="2695083"/>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shade val="80000"/>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285735" tIns="273211" rIns="285735" bIns="273211" numCol="1" spcCol="1270" anchor="ctr" anchorCtr="0">
            <a:noAutofit/>
          </a:bodyPr>
          <a:lstStyle/>
          <a:p>
            <a:pPr marL="0" lvl="0" indent="0" algn="ctr" defTabSz="977900">
              <a:lnSpc>
                <a:spcPct val="90000"/>
              </a:lnSpc>
              <a:spcBef>
                <a:spcPct val="0"/>
              </a:spcBef>
              <a:spcAft>
                <a:spcPct val="35000"/>
              </a:spcAft>
              <a:buNone/>
            </a:pPr>
            <a:r>
              <a:rPr lang="en-GB" sz="2200" kern="1200" dirty="0"/>
              <a:t>Core business and KPIs</a:t>
            </a:r>
          </a:p>
        </p:txBody>
      </p:sp>
      <p:sp>
        <p:nvSpPr>
          <p:cNvPr id="3" name="textruta 2">
            <a:extLst>
              <a:ext uri="{FF2B5EF4-FFF2-40B4-BE49-F238E27FC236}">
                <a16:creationId xmlns:a16="http://schemas.microsoft.com/office/drawing/2014/main" id="{3CF4C623-2DB1-4871-9D55-680CBA0C39CB}"/>
              </a:ext>
            </a:extLst>
          </p:cNvPr>
          <p:cNvSpPr txBox="1"/>
          <p:nvPr/>
        </p:nvSpPr>
        <p:spPr>
          <a:xfrm>
            <a:off x="838200" y="1810514"/>
            <a:ext cx="9016123" cy="461665"/>
          </a:xfrm>
          <a:prstGeom prst="rect">
            <a:avLst/>
          </a:prstGeom>
          <a:noFill/>
        </p:spPr>
        <p:txBody>
          <a:bodyPr wrap="none" rtlCol="0">
            <a:spAutoFit/>
          </a:bodyPr>
          <a:lstStyle/>
          <a:p>
            <a:r>
              <a:rPr lang="sv-SE" sz="2400" dirty="0" err="1"/>
              <a:t>Key</a:t>
            </a:r>
            <a:r>
              <a:rPr lang="sv-SE" sz="2400" dirty="0"/>
              <a:t> </a:t>
            </a:r>
            <a:r>
              <a:rPr lang="sv-SE" sz="2400" dirty="0" err="1"/>
              <a:t>characteristics</a:t>
            </a:r>
            <a:r>
              <a:rPr lang="sv-SE" sz="2400" dirty="0"/>
              <a:t> of an SME </a:t>
            </a:r>
            <a:r>
              <a:rPr lang="sv-SE" sz="2400" dirty="0" err="1"/>
              <a:t>that</a:t>
            </a:r>
            <a:r>
              <a:rPr lang="sv-SE" sz="2400" dirty="0"/>
              <a:t> </a:t>
            </a:r>
            <a:r>
              <a:rPr lang="sv-SE" sz="2400" dirty="0" err="1"/>
              <a:t>may</a:t>
            </a:r>
            <a:r>
              <a:rPr lang="sv-SE" sz="2400" dirty="0"/>
              <a:t> </a:t>
            </a:r>
            <a:r>
              <a:rPr lang="sv-SE" sz="2400" dirty="0" err="1"/>
              <a:t>affect</a:t>
            </a:r>
            <a:r>
              <a:rPr lang="sv-SE" sz="2400" dirty="0"/>
              <a:t> </a:t>
            </a:r>
            <a:r>
              <a:rPr lang="sv-SE" sz="2400" dirty="0" err="1"/>
              <a:t>your</a:t>
            </a:r>
            <a:r>
              <a:rPr lang="sv-SE" sz="2400" dirty="0"/>
              <a:t> choice of arguments</a:t>
            </a:r>
            <a:endParaRPr lang="en-GB" sz="2400" dirty="0"/>
          </a:p>
        </p:txBody>
      </p:sp>
      <p:sp>
        <p:nvSpPr>
          <p:cNvPr id="14" name="Rectangle 13">
            <a:extLst>
              <a:ext uri="{FF2B5EF4-FFF2-40B4-BE49-F238E27FC236}">
                <a16:creationId xmlns:a16="http://schemas.microsoft.com/office/drawing/2014/main" id="{A0FACD5E-0055-4657-B454-B1105E7801F7}"/>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3579225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FD924EE1-C460-4486-842E-A94047A05FCE}"/>
              </a:ext>
            </a:extLst>
          </p:cNvPr>
          <p:cNvSpPr>
            <a:spLocks noGrp="1"/>
          </p:cNvSpPr>
          <p:nvPr>
            <p:ph type="title"/>
          </p:nvPr>
        </p:nvSpPr>
        <p:spPr>
          <a:xfrm>
            <a:off x="838200" y="432222"/>
            <a:ext cx="10515600" cy="572608"/>
          </a:xfrm>
        </p:spPr>
        <p:txBody>
          <a:bodyPr/>
          <a:lstStyle/>
          <a:p>
            <a:r>
              <a:rPr lang="en-US" noProof="0" dirty="0"/>
              <a:t>Adapt your arguments – Example A</a:t>
            </a:r>
          </a:p>
        </p:txBody>
      </p:sp>
      <p:sp>
        <p:nvSpPr>
          <p:cNvPr id="8" name="Platshållare för innehåll 7">
            <a:extLst>
              <a:ext uri="{FF2B5EF4-FFF2-40B4-BE49-F238E27FC236}">
                <a16:creationId xmlns:a16="http://schemas.microsoft.com/office/drawing/2014/main" id="{8AB6D733-0EA9-42EE-B392-DA97732A8970}"/>
              </a:ext>
            </a:extLst>
          </p:cNvPr>
          <p:cNvSpPr>
            <a:spLocks noGrp="1"/>
          </p:cNvSpPr>
          <p:nvPr>
            <p:ph idx="1"/>
          </p:nvPr>
        </p:nvSpPr>
        <p:spPr>
          <a:xfrm>
            <a:off x="838200" y="1004831"/>
            <a:ext cx="10515600" cy="5172132"/>
          </a:xfrm>
        </p:spPr>
        <p:txBody>
          <a:bodyPr>
            <a:normAutofit/>
          </a:bodyPr>
          <a:lstStyle/>
          <a:p>
            <a:r>
              <a:rPr lang="en-US" sz="2800" i="0" u="none" strike="noStrike" baseline="0" noProof="0" dirty="0">
                <a:solidFill>
                  <a:srgbClr val="000000"/>
                </a:solidFill>
              </a:rPr>
              <a:t>Approaches to motivating the SMEs to get involved</a:t>
            </a:r>
          </a:p>
          <a:p>
            <a:endParaRPr lang="en-US" noProof="0" dirty="0"/>
          </a:p>
        </p:txBody>
      </p:sp>
      <p:sp>
        <p:nvSpPr>
          <p:cNvPr id="5" name="Platshållare för datum 4">
            <a:extLst>
              <a:ext uri="{FF2B5EF4-FFF2-40B4-BE49-F238E27FC236}">
                <a16:creationId xmlns:a16="http://schemas.microsoft.com/office/drawing/2014/main" id="{C43B9E95-09BB-46BC-BFE8-F08D51E4FFE4}"/>
              </a:ext>
            </a:extLst>
          </p:cNvPr>
          <p:cNvSpPr>
            <a:spLocks noGrp="1"/>
          </p:cNvSpPr>
          <p:nvPr>
            <p:ph type="dt" sz="half" idx="10"/>
          </p:nvPr>
        </p:nvSpPr>
        <p:spPr/>
        <p:txBody>
          <a:bodyPr/>
          <a:lstStyle/>
          <a:p>
            <a:fld id="{735AC2FD-49D7-40FA-88FA-6F9064D27EC1}" type="datetime1">
              <a:rPr lang="en-GB" smtClean="0"/>
              <a:t>24/05/2022</a:t>
            </a:fld>
            <a:endParaRPr lang="de-DE" dirty="0"/>
          </a:p>
        </p:txBody>
      </p:sp>
      <p:sp>
        <p:nvSpPr>
          <p:cNvPr id="6" name="Platshållare för bildnummer 5">
            <a:extLst>
              <a:ext uri="{FF2B5EF4-FFF2-40B4-BE49-F238E27FC236}">
                <a16:creationId xmlns:a16="http://schemas.microsoft.com/office/drawing/2014/main" id="{5F737F89-2AEE-4B98-BB29-23FA769CA95E}"/>
              </a:ext>
            </a:extLst>
          </p:cNvPr>
          <p:cNvSpPr>
            <a:spLocks noGrp="1"/>
          </p:cNvSpPr>
          <p:nvPr>
            <p:ph type="sldNum" sz="quarter" idx="11"/>
          </p:nvPr>
        </p:nvSpPr>
        <p:spPr/>
        <p:txBody>
          <a:bodyPr/>
          <a:lstStyle/>
          <a:p>
            <a:fld id="{CD13C9F6-DA1F-4969-8B21-2E803A8A69C8}" type="slidenum">
              <a:rPr lang="de-DE" smtClean="0"/>
              <a:t>29</a:t>
            </a:fld>
            <a:endParaRPr lang="de-DE" dirty="0"/>
          </a:p>
        </p:txBody>
      </p:sp>
      <p:graphicFrame>
        <p:nvGraphicFramePr>
          <p:cNvPr id="9" name="Diagram 8">
            <a:extLst>
              <a:ext uri="{FF2B5EF4-FFF2-40B4-BE49-F238E27FC236}">
                <a16:creationId xmlns:a16="http://schemas.microsoft.com/office/drawing/2014/main" id="{909F2A54-CF0A-4918-8FD1-FAE2A19DF5CE}"/>
              </a:ext>
            </a:extLst>
          </p:cNvPr>
          <p:cNvGraphicFramePr/>
          <p:nvPr>
            <p:extLst>
              <p:ext uri="{D42A27DB-BD31-4B8C-83A1-F6EECF244321}">
                <p14:modId xmlns:p14="http://schemas.microsoft.com/office/powerpoint/2010/main" val="2693976606"/>
              </p:ext>
            </p:extLst>
          </p:nvPr>
        </p:nvGraphicFramePr>
        <p:xfrm>
          <a:off x="838200" y="1746306"/>
          <a:ext cx="10386060" cy="4610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a:extLst>
              <a:ext uri="{FF2B5EF4-FFF2-40B4-BE49-F238E27FC236}">
                <a16:creationId xmlns:a16="http://schemas.microsoft.com/office/drawing/2014/main" id="{AC247001-4A99-4FA2-9C62-45F2D95080E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787016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E9BABB5-AE68-43C6-96EE-00347F072D2E}"/>
              </a:ext>
            </a:extLst>
          </p:cNvPr>
          <p:cNvSpPr>
            <a:spLocks noGrp="1"/>
          </p:cNvSpPr>
          <p:nvPr>
            <p:ph type="title"/>
          </p:nvPr>
        </p:nvSpPr>
        <p:spPr/>
        <p:txBody>
          <a:bodyPr/>
          <a:lstStyle/>
          <a:p>
            <a:r>
              <a:rPr lang="en-US" noProof="0" dirty="0"/>
              <a:t>Messages to convey in this training</a:t>
            </a:r>
          </a:p>
        </p:txBody>
      </p:sp>
      <p:sp>
        <p:nvSpPr>
          <p:cNvPr id="3" name="Platshållare för innehåll 2">
            <a:extLst>
              <a:ext uri="{FF2B5EF4-FFF2-40B4-BE49-F238E27FC236}">
                <a16:creationId xmlns:a16="http://schemas.microsoft.com/office/drawing/2014/main" id="{9F4D7860-B9EE-40DC-92EA-164F7DF354FA}"/>
              </a:ext>
            </a:extLst>
          </p:cNvPr>
          <p:cNvSpPr>
            <a:spLocks noGrp="1"/>
          </p:cNvSpPr>
          <p:nvPr>
            <p:ph idx="1"/>
          </p:nvPr>
        </p:nvSpPr>
        <p:spPr>
          <a:xfrm>
            <a:off x="838200" y="1890443"/>
            <a:ext cx="8837815" cy="4286519"/>
          </a:xfrm>
        </p:spPr>
        <p:txBody>
          <a:bodyPr>
            <a:normAutofit fontScale="70000" lnSpcReduction="20000"/>
          </a:bodyPr>
          <a:lstStyle/>
          <a:p>
            <a:pPr>
              <a:lnSpc>
                <a:spcPct val="120000"/>
              </a:lnSpc>
            </a:pPr>
            <a:r>
              <a:rPr lang="en-US" b="1" noProof="0" dirty="0"/>
              <a:t>Get the skills to get started defining scope and organizing stakeholders in a local SME energy collective</a:t>
            </a:r>
          </a:p>
          <a:p>
            <a:pPr>
              <a:lnSpc>
                <a:spcPct val="120000"/>
              </a:lnSpc>
            </a:pPr>
            <a:r>
              <a:rPr lang="en-US" noProof="0" dirty="0"/>
              <a:t>Learn how you can – as a Trusted Partner* - </a:t>
            </a:r>
            <a:r>
              <a:rPr lang="en-US" sz="2700" noProof="0" dirty="0"/>
              <a:t>start developing a local SME energy collective that is relevant to your own situation, by defining the scope and organizing the stakeholders</a:t>
            </a:r>
          </a:p>
          <a:p>
            <a:pPr>
              <a:lnSpc>
                <a:spcPct val="120000"/>
              </a:lnSpc>
            </a:pPr>
            <a:r>
              <a:rPr lang="en-US" sz="2400" noProof="0" dirty="0"/>
              <a:t>* This training is relevant to anyone who have/will have a coordinating/supporting role in relation to a local cluster of SMEs (a Trusted Partner) and want to address energy efficiency and sustainability in that role.</a:t>
            </a:r>
          </a:p>
          <a:p>
            <a:pPr>
              <a:lnSpc>
                <a:spcPct val="120000"/>
              </a:lnSpc>
            </a:pPr>
            <a:r>
              <a:rPr lang="en-US" sz="2400" noProof="0" dirty="0"/>
              <a:t>This can be people working with business park management, a local industry association climate and energy advice, municipal business development etc.</a:t>
            </a:r>
          </a:p>
          <a:p>
            <a:pPr>
              <a:lnSpc>
                <a:spcPct val="120000"/>
              </a:lnSpc>
            </a:pPr>
            <a:r>
              <a:rPr lang="en-US" sz="2400" noProof="0" dirty="0"/>
              <a:t>The training material combine theory on specific topics with  concrete examples and interactive activities based on your own experience.</a:t>
            </a:r>
          </a:p>
        </p:txBody>
      </p:sp>
      <p:sp>
        <p:nvSpPr>
          <p:cNvPr id="4" name="Platshållare för datum 3">
            <a:extLst>
              <a:ext uri="{FF2B5EF4-FFF2-40B4-BE49-F238E27FC236}">
                <a16:creationId xmlns:a16="http://schemas.microsoft.com/office/drawing/2014/main" id="{417D72F8-7ACB-40D6-AD77-15575B24B200}"/>
              </a:ext>
            </a:extLst>
          </p:cNvPr>
          <p:cNvSpPr>
            <a:spLocks noGrp="1"/>
          </p:cNvSpPr>
          <p:nvPr>
            <p:ph type="dt" sz="half" idx="10"/>
          </p:nvPr>
        </p:nvSpPr>
        <p:spPr/>
        <p:txBody>
          <a:bodyPr/>
          <a:lstStyle/>
          <a:p>
            <a:fld id="{A64A899F-31F1-49C0-82B4-59441E56AB66}" type="datetime1">
              <a:rPr lang="en-GB" smtClean="0"/>
              <a:t>24/05/2022</a:t>
            </a:fld>
            <a:endParaRPr lang="de-DE"/>
          </a:p>
        </p:txBody>
      </p:sp>
      <p:sp>
        <p:nvSpPr>
          <p:cNvPr id="5" name="Platshållare för bildnummer 4">
            <a:extLst>
              <a:ext uri="{FF2B5EF4-FFF2-40B4-BE49-F238E27FC236}">
                <a16:creationId xmlns:a16="http://schemas.microsoft.com/office/drawing/2014/main" id="{1D0C1B6E-B109-4FFC-A029-36224FD64542}"/>
              </a:ext>
            </a:extLst>
          </p:cNvPr>
          <p:cNvSpPr>
            <a:spLocks noGrp="1"/>
          </p:cNvSpPr>
          <p:nvPr>
            <p:ph type="sldNum" sz="quarter" idx="11"/>
          </p:nvPr>
        </p:nvSpPr>
        <p:spPr/>
        <p:txBody>
          <a:bodyPr/>
          <a:lstStyle/>
          <a:p>
            <a:fld id="{CD13C9F6-DA1F-4969-8B21-2E803A8A69C8}" type="slidenum">
              <a:rPr lang="de-DE" smtClean="0"/>
              <a:t>3</a:t>
            </a:fld>
            <a:endParaRPr lang="de-DE" dirty="0"/>
          </a:p>
        </p:txBody>
      </p:sp>
      <p:sp>
        <p:nvSpPr>
          <p:cNvPr id="6" name="Rectangle 5">
            <a:extLst>
              <a:ext uri="{FF2B5EF4-FFF2-40B4-BE49-F238E27FC236}">
                <a16:creationId xmlns:a16="http://schemas.microsoft.com/office/drawing/2014/main" id="{DBFB5E88-74A5-4423-80FC-9DB22839341B}"/>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229926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FD924EE1-C460-4486-842E-A94047A05FCE}"/>
              </a:ext>
            </a:extLst>
          </p:cNvPr>
          <p:cNvSpPr>
            <a:spLocks noGrp="1"/>
          </p:cNvSpPr>
          <p:nvPr>
            <p:ph type="title"/>
          </p:nvPr>
        </p:nvSpPr>
        <p:spPr>
          <a:xfrm>
            <a:off x="838200" y="432222"/>
            <a:ext cx="10515600" cy="572608"/>
          </a:xfrm>
        </p:spPr>
        <p:txBody>
          <a:bodyPr/>
          <a:lstStyle/>
          <a:p>
            <a:r>
              <a:rPr lang="en-US" noProof="0" dirty="0"/>
              <a:t>Adapt your arguments – Example B</a:t>
            </a:r>
          </a:p>
        </p:txBody>
      </p:sp>
      <p:sp>
        <p:nvSpPr>
          <p:cNvPr id="8" name="Platshållare för innehåll 7">
            <a:extLst>
              <a:ext uri="{FF2B5EF4-FFF2-40B4-BE49-F238E27FC236}">
                <a16:creationId xmlns:a16="http://schemas.microsoft.com/office/drawing/2014/main" id="{8AB6D733-0EA9-42EE-B392-DA97732A8970}"/>
              </a:ext>
            </a:extLst>
          </p:cNvPr>
          <p:cNvSpPr>
            <a:spLocks noGrp="1"/>
          </p:cNvSpPr>
          <p:nvPr>
            <p:ph idx="1"/>
          </p:nvPr>
        </p:nvSpPr>
        <p:spPr>
          <a:xfrm>
            <a:off x="838200" y="1004831"/>
            <a:ext cx="10515600" cy="5172132"/>
          </a:xfrm>
        </p:spPr>
        <p:txBody>
          <a:bodyPr>
            <a:normAutofit/>
          </a:bodyPr>
          <a:lstStyle/>
          <a:p>
            <a:r>
              <a:rPr lang="en-US" sz="2800" i="0" u="none" strike="noStrike" baseline="0" noProof="0" dirty="0">
                <a:solidFill>
                  <a:srgbClr val="000000"/>
                </a:solidFill>
              </a:rPr>
              <a:t>Approaches to motivating the SMEs to get involved</a:t>
            </a:r>
          </a:p>
          <a:p>
            <a:endParaRPr lang="en-US" noProof="0" dirty="0"/>
          </a:p>
        </p:txBody>
      </p:sp>
      <p:sp>
        <p:nvSpPr>
          <p:cNvPr id="5" name="Platshållare för datum 4">
            <a:extLst>
              <a:ext uri="{FF2B5EF4-FFF2-40B4-BE49-F238E27FC236}">
                <a16:creationId xmlns:a16="http://schemas.microsoft.com/office/drawing/2014/main" id="{C43B9E95-09BB-46BC-BFE8-F08D51E4FFE4}"/>
              </a:ext>
            </a:extLst>
          </p:cNvPr>
          <p:cNvSpPr>
            <a:spLocks noGrp="1"/>
          </p:cNvSpPr>
          <p:nvPr>
            <p:ph type="dt" sz="half" idx="10"/>
          </p:nvPr>
        </p:nvSpPr>
        <p:spPr/>
        <p:txBody>
          <a:bodyPr/>
          <a:lstStyle/>
          <a:p>
            <a:fld id="{AE05943A-1F5F-4040-8373-88B0BE1C2B17}" type="datetime1">
              <a:rPr lang="en-GB" smtClean="0"/>
              <a:t>24/05/2022</a:t>
            </a:fld>
            <a:endParaRPr lang="de-DE" dirty="0"/>
          </a:p>
        </p:txBody>
      </p:sp>
      <p:sp>
        <p:nvSpPr>
          <p:cNvPr id="6" name="Platshållare för bildnummer 5">
            <a:extLst>
              <a:ext uri="{FF2B5EF4-FFF2-40B4-BE49-F238E27FC236}">
                <a16:creationId xmlns:a16="http://schemas.microsoft.com/office/drawing/2014/main" id="{5F737F89-2AEE-4B98-BB29-23FA769CA95E}"/>
              </a:ext>
            </a:extLst>
          </p:cNvPr>
          <p:cNvSpPr>
            <a:spLocks noGrp="1"/>
          </p:cNvSpPr>
          <p:nvPr>
            <p:ph type="sldNum" sz="quarter" idx="11"/>
          </p:nvPr>
        </p:nvSpPr>
        <p:spPr/>
        <p:txBody>
          <a:bodyPr/>
          <a:lstStyle/>
          <a:p>
            <a:fld id="{CD13C9F6-DA1F-4969-8B21-2E803A8A69C8}" type="slidenum">
              <a:rPr lang="de-DE" smtClean="0"/>
              <a:t>30</a:t>
            </a:fld>
            <a:endParaRPr lang="de-DE" dirty="0"/>
          </a:p>
        </p:txBody>
      </p:sp>
      <p:graphicFrame>
        <p:nvGraphicFramePr>
          <p:cNvPr id="9" name="Diagram 8">
            <a:extLst>
              <a:ext uri="{FF2B5EF4-FFF2-40B4-BE49-F238E27FC236}">
                <a16:creationId xmlns:a16="http://schemas.microsoft.com/office/drawing/2014/main" id="{909F2A54-CF0A-4918-8FD1-FAE2A19DF5CE}"/>
              </a:ext>
            </a:extLst>
          </p:cNvPr>
          <p:cNvGraphicFramePr/>
          <p:nvPr>
            <p:extLst>
              <p:ext uri="{D42A27DB-BD31-4B8C-83A1-F6EECF244321}">
                <p14:modId xmlns:p14="http://schemas.microsoft.com/office/powerpoint/2010/main" val="711881725"/>
              </p:ext>
            </p:extLst>
          </p:nvPr>
        </p:nvGraphicFramePr>
        <p:xfrm>
          <a:off x="838200" y="1746306"/>
          <a:ext cx="10386060" cy="46100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a:extLst>
              <a:ext uri="{FF2B5EF4-FFF2-40B4-BE49-F238E27FC236}">
                <a16:creationId xmlns:a16="http://schemas.microsoft.com/office/drawing/2014/main" id="{0BAA3685-E243-43F9-B2F0-93BB44977279}"/>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9151969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CBE2A5A-56F8-4CC8-BD28-81CCDBBFB318}"/>
              </a:ext>
            </a:extLst>
          </p:cNvPr>
          <p:cNvSpPr>
            <a:spLocks noGrp="1"/>
          </p:cNvSpPr>
          <p:nvPr>
            <p:ph type="title"/>
          </p:nvPr>
        </p:nvSpPr>
        <p:spPr>
          <a:xfrm>
            <a:off x="839788" y="457200"/>
            <a:ext cx="6970087" cy="1600200"/>
          </a:xfrm>
        </p:spPr>
        <p:txBody>
          <a:bodyPr/>
          <a:lstStyle/>
          <a:p>
            <a:r>
              <a:rPr lang="en-US" noProof="0" dirty="0"/>
              <a:t>Take contact</a:t>
            </a:r>
          </a:p>
        </p:txBody>
      </p:sp>
      <p:sp>
        <p:nvSpPr>
          <p:cNvPr id="5" name="Platshållare för datum 4">
            <a:extLst>
              <a:ext uri="{FF2B5EF4-FFF2-40B4-BE49-F238E27FC236}">
                <a16:creationId xmlns:a16="http://schemas.microsoft.com/office/drawing/2014/main" id="{ED68D730-18BB-403A-9388-50E03F0123C0}"/>
              </a:ext>
            </a:extLst>
          </p:cNvPr>
          <p:cNvSpPr>
            <a:spLocks noGrp="1"/>
          </p:cNvSpPr>
          <p:nvPr>
            <p:ph type="dt" sz="half" idx="10"/>
          </p:nvPr>
        </p:nvSpPr>
        <p:spPr/>
        <p:txBody>
          <a:bodyPr/>
          <a:lstStyle/>
          <a:p>
            <a:fld id="{763B17A2-2A81-4DE3-8776-53574E292D73}" type="datetime1">
              <a:rPr lang="en-GB" smtClean="0"/>
              <a:t>24/05/2022</a:t>
            </a:fld>
            <a:endParaRPr lang="de-DE"/>
          </a:p>
        </p:txBody>
      </p:sp>
      <p:sp>
        <p:nvSpPr>
          <p:cNvPr id="6" name="Platshållare för bildnummer 5">
            <a:extLst>
              <a:ext uri="{FF2B5EF4-FFF2-40B4-BE49-F238E27FC236}">
                <a16:creationId xmlns:a16="http://schemas.microsoft.com/office/drawing/2014/main" id="{5927EE35-0C4C-47BA-87BF-58CAED858DF5}"/>
              </a:ext>
            </a:extLst>
          </p:cNvPr>
          <p:cNvSpPr>
            <a:spLocks noGrp="1"/>
          </p:cNvSpPr>
          <p:nvPr>
            <p:ph type="sldNum" sz="quarter" idx="11"/>
          </p:nvPr>
        </p:nvSpPr>
        <p:spPr/>
        <p:txBody>
          <a:bodyPr/>
          <a:lstStyle/>
          <a:p>
            <a:fld id="{CD13C9F6-DA1F-4969-8B21-2E803A8A69C8}" type="slidenum">
              <a:rPr lang="de-DE" smtClean="0"/>
              <a:t>31</a:t>
            </a:fld>
            <a:endParaRPr lang="de-DE" dirty="0"/>
          </a:p>
        </p:txBody>
      </p:sp>
      <p:pic>
        <p:nvPicPr>
          <p:cNvPr id="4" name="Bildobjekt 3">
            <a:extLst>
              <a:ext uri="{FF2B5EF4-FFF2-40B4-BE49-F238E27FC236}">
                <a16:creationId xmlns:a16="http://schemas.microsoft.com/office/drawing/2014/main" id="{2080A7F3-41AC-4218-A09A-EF5D33DD72CA}"/>
              </a:ext>
            </a:extLst>
          </p:cNvPr>
          <p:cNvPicPr>
            <a:picLocks noChangeAspect="1"/>
          </p:cNvPicPr>
          <p:nvPr/>
        </p:nvPicPr>
        <p:blipFill>
          <a:blip r:embed="rId3" cstate="print">
            <a:clrChange>
              <a:clrFrom>
                <a:srgbClr val="80D2DC"/>
              </a:clrFrom>
              <a:clrTo>
                <a:srgbClr val="80D2DC">
                  <a:alpha val="0"/>
                </a:srgbClr>
              </a:clrTo>
            </a:clrChange>
            <a:extLst>
              <a:ext uri="{28A0092B-C50C-407E-A947-70E740481C1C}">
                <a14:useLocalDpi xmlns:a14="http://schemas.microsoft.com/office/drawing/2010/main" val="0"/>
              </a:ext>
            </a:extLst>
          </a:blip>
          <a:stretch>
            <a:fillRect/>
          </a:stretch>
        </p:blipFill>
        <p:spPr>
          <a:xfrm>
            <a:off x="2502569" y="2566996"/>
            <a:ext cx="3310813" cy="2574502"/>
          </a:xfrm>
          <a:prstGeom prst="rect">
            <a:avLst/>
          </a:prstGeom>
        </p:spPr>
      </p:pic>
      <p:pic>
        <p:nvPicPr>
          <p:cNvPr id="8" name="Bildobjekt 7">
            <a:extLst>
              <a:ext uri="{FF2B5EF4-FFF2-40B4-BE49-F238E27FC236}">
                <a16:creationId xmlns:a16="http://schemas.microsoft.com/office/drawing/2014/main" id="{E063F967-3A3F-48A2-BBF6-86BDEB3EA780}"/>
              </a:ext>
            </a:extLst>
          </p:cNvPr>
          <p:cNvPicPr>
            <a:picLocks noChangeAspect="1"/>
          </p:cNvPicPr>
          <p:nvPr/>
        </p:nvPicPr>
        <p:blipFill>
          <a:blip r:embed="rId4" cstate="print">
            <a:clrChange>
              <a:clrFrom>
                <a:srgbClr val="1771DD"/>
              </a:clrFrom>
              <a:clrTo>
                <a:srgbClr val="1771DD">
                  <a:alpha val="0"/>
                </a:srgbClr>
              </a:clrTo>
            </a:clrChange>
            <a:extLst>
              <a:ext uri="{28A0092B-C50C-407E-A947-70E740481C1C}">
                <a14:useLocalDpi xmlns:a14="http://schemas.microsoft.com/office/drawing/2010/main" val="0"/>
              </a:ext>
            </a:extLst>
          </a:blip>
          <a:stretch>
            <a:fillRect/>
          </a:stretch>
        </p:blipFill>
        <p:spPr>
          <a:xfrm>
            <a:off x="7137837" y="2199311"/>
            <a:ext cx="3309872" cy="3309872"/>
          </a:xfrm>
          <a:prstGeom prst="rect">
            <a:avLst/>
          </a:prstGeom>
        </p:spPr>
      </p:pic>
      <p:sp>
        <p:nvSpPr>
          <p:cNvPr id="7" name="Rectangle 6">
            <a:extLst>
              <a:ext uri="{FF2B5EF4-FFF2-40B4-BE49-F238E27FC236}">
                <a16:creationId xmlns:a16="http://schemas.microsoft.com/office/drawing/2014/main" id="{4517CCF0-05BC-4F26-8A83-930DB5915E42}"/>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8856774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DB1F58E-EB75-4ED9-A8E9-58C8DBF1E71E}"/>
              </a:ext>
            </a:extLst>
          </p:cNvPr>
          <p:cNvSpPr>
            <a:spLocks noGrp="1"/>
          </p:cNvSpPr>
          <p:nvPr>
            <p:ph type="title"/>
          </p:nvPr>
        </p:nvSpPr>
        <p:spPr/>
        <p:txBody>
          <a:bodyPr/>
          <a:lstStyle/>
          <a:p>
            <a:endParaRPr lang="en-US" noProof="0" dirty="0"/>
          </a:p>
        </p:txBody>
      </p:sp>
      <p:sp>
        <p:nvSpPr>
          <p:cNvPr id="4" name="Platshållare för datum 3">
            <a:extLst>
              <a:ext uri="{FF2B5EF4-FFF2-40B4-BE49-F238E27FC236}">
                <a16:creationId xmlns:a16="http://schemas.microsoft.com/office/drawing/2014/main" id="{90F46B2D-2A4D-43D3-AF60-DB8F73A738D3}"/>
              </a:ext>
            </a:extLst>
          </p:cNvPr>
          <p:cNvSpPr>
            <a:spLocks noGrp="1"/>
          </p:cNvSpPr>
          <p:nvPr>
            <p:ph type="dt" sz="half" idx="10"/>
          </p:nvPr>
        </p:nvSpPr>
        <p:spPr/>
        <p:txBody>
          <a:bodyPr/>
          <a:lstStyle/>
          <a:p>
            <a:fld id="{02E889A3-628C-48F4-A8D6-438B487A54B9}" type="datetime1">
              <a:rPr lang="en-GB" smtClean="0"/>
              <a:t>24/05/2022</a:t>
            </a:fld>
            <a:endParaRPr lang="de-DE"/>
          </a:p>
        </p:txBody>
      </p:sp>
      <p:sp>
        <p:nvSpPr>
          <p:cNvPr id="5" name="Platshållare för bildnummer 4">
            <a:extLst>
              <a:ext uri="{FF2B5EF4-FFF2-40B4-BE49-F238E27FC236}">
                <a16:creationId xmlns:a16="http://schemas.microsoft.com/office/drawing/2014/main" id="{6FD85EB5-4E3B-4085-8A4C-099C63A5544C}"/>
              </a:ext>
            </a:extLst>
          </p:cNvPr>
          <p:cNvSpPr>
            <a:spLocks noGrp="1"/>
          </p:cNvSpPr>
          <p:nvPr>
            <p:ph type="sldNum" sz="quarter" idx="11"/>
          </p:nvPr>
        </p:nvSpPr>
        <p:spPr/>
        <p:txBody>
          <a:bodyPr/>
          <a:lstStyle/>
          <a:p>
            <a:fld id="{CD13C9F6-DA1F-4969-8B21-2E803A8A69C8}" type="slidenum">
              <a:rPr lang="de-DE" smtClean="0"/>
              <a:t>32</a:t>
            </a:fld>
            <a:endParaRPr lang="de-DE" dirty="0"/>
          </a:p>
        </p:txBody>
      </p:sp>
      <p:sp>
        <p:nvSpPr>
          <p:cNvPr id="6" name="Pil: höger 5">
            <a:extLst>
              <a:ext uri="{FF2B5EF4-FFF2-40B4-BE49-F238E27FC236}">
                <a16:creationId xmlns:a16="http://schemas.microsoft.com/office/drawing/2014/main" id="{EFA39016-7868-4725-9727-835C026302C5}"/>
              </a:ext>
            </a:extLst>
          </p:cNvPr>
          <p:cNvSpPr/>
          <p:nvPr/>
        </p:nvSpPr>
        <p:spPr>
          <a:xfrm>
            <a:off x="1622246" y="0"/>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7" name="Frihandsfigur: Form 6">
            <a:extLst>
              <a:ext uri="{FF2B5EF4-FFF2-40B4-BE49-F238E27FC236}">
                <a16:creationId xmlns:a16="http://schemas.microsoft.com/office/drawing/2014/main" id="{1C7DB700-B959-4D29-9827-660E851602E0}"/>
              </a:ext>
            </a:extLst>
          </p:cNvPr>
          <p:cNvSpPr/>
          <p:nvPr/>
        </p:nvSpPr>
        <p:spPr>
          <a:xfrm>
            <a:off x="838198"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2">
              <a:hueOff val="0"/>
              <a:satOff val="0"/>
              <a:lumOff val="0"/>
              <a:alpha val="30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Set your ambition</a:t>
            </a:r>
          </a:p>
        </p:txBody>
      </p:sp>
      <p:sp>
        <p:nvSpPr>
          <p:cNvPr id="8" name="Frihandsfigur: Form 7">
            <a:extLst>
              <a:ext uri="{FF2B5EF4-FFF2-40B4-BE49-F238E27FC236}">
                <a16:creationId xmlns:a16="http://schemas.microsoft.com/office/drawing/2014/main" id="{D983BCAC-F2CE-4620-9C62-92BF7370D470}"/>
              </a:ext>
            </a:extLst>
          </p:cNvPr>
          <p:cNvSpPr/>
          <p:nvPr/>
        </p:nvSpPr>
        <p:spPr>
          <a:xfrm>
            <a:off x="2959674"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3">
              <a:hueOff val="0"/>
              <a:satOff val="0"/>
              <a:lumOff val="0"/>
              <a:alpha val="30000"/>
            </a:schemeClr>
          </a:solidFill>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Define the services and activities you want to offer</a:t>
            </a:r>
          </a:p>
        </p:txBody>
      </p:sp>
      <p:sp>
        <p:nvSpPr>
          <p:cNvPr id="9" name="Frihandsfigur: Form 8">
            <a:extLst>
              <a:ext uri="{FF2B5EF4-FFF2-40B4-BE49-F238E27FC236}">
                <a16:creationId xmlns:a16="http://schemas.microsoft.com/office/drawing/2014/main" id="{55A903A9-0F65-4C64-BEDC-83261F6571BE}"/>
              </a:ext>
            </a:extLst>
          </p:cNvPr>
          <p:cNvSpPr/>
          <p:nvPr/>
        </p:nvSpPr>
        <p:spPr>
          <a:xfrm>
            <a:off x="5081150"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accent4">
              <a:hueOff val="0"/>
              <a:satOff val="0"/>
              <a:lumOff val="0"/>
              <a:alpha val="30000"/>
            </a:schemeClr>
          </a:solid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kern="1200" dirty="0">
                <a:solidFill>
                  <a:schemeClr val="tx1">
                    <a:lumMod val="65000"/>
                    <a:lumOff val="35000"/>
                  </a:schemeClr>
                </a:solidFill>
              </a:rPr>
              <a:t>Motivate SMEs to participate</a:t>
            </a:r>
          </a:p>
        </p:txBody>
      </p:sp>
      <p:sp>
        <p:nvSpPr>
          <p:cNvPr id="10" name="Frihandsfigur: Form 9">
            <a:extLst>
              <a:ext uri="{FF2B5EF4-FFF2-40B4-BE49-F238E27FC236}">
                <a16:creationId xmlns:a16="http://schemas.microsoft.com/office/drawing/2014/main" id="{90FD660B-2E04-4795-9C24-7B9D196996D4}"/>
              </a:ext>
            </a:extLst>
          </p:cNvPr>
          <p:cNvSpPr/>
          <p:nvPr/>
        </p:nvSpPr>
        <p:spPr>
          <a:xfrm>
            <a:off x="7202626" y="1285875"/>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Develop your local network</a:t>
            </a:r>
          </a:p>
        </p:txBody>
      </p:sp>
      <p:sp>
        <p:nvSpPr>
          <p:cNvPr id="3" name="Platshållare för innehåll 2">
            <a:extLst>
              <a:ext uri="{FF2B5EF4-FFF2-40B4-BE49-F238E27FC236}">
                <a16:creationId xmlns:a16="http://schemas.microsoft.com/office/drawing/2014/main" id="{F1866C55-FA2B-4620-B227-CDA0E6FBA5B2}"/>
              </a:ext>
            </a:extLst>
          </p:cNvPr>
          <p:cNvSpPr>
            <a:spLocks noGrp="1"/>
          </p:cNvSpPr>
          <p:nvPr>
            <p:ph idx="1"/>
          </p:nvPr>
        </p:nvSpPr>
        <p:spPr>
          <a:xfrm>
            <a:off x="1376502" y="1259972"/>
            <a:ext cx="5186796" cy="3480806"/>
          </a:xfrm>
          <a:solidFill>
            <a:schemeClr val="bg1"/>
          </a:solidFill>
          <a:ln>
            <a:solidFill>
              <a:schemeClr val="accent5">
                <a:lumMod val="90000"/>
              </a:schemeClr>
            </a:solidFill>
          </a:ln>
        </p:spPr>
        <p:txBody>
          <a:bodyPr/>
          <a:lstStyle/>
          <a:p>
            <a:r>
              <a:rPr lang="en-US" noProof="0" dirty="0"/>
              <a:t>WHAT</a:t>
            </a:r>
          </a:p>
          <a:p>
            <a:pPr marL="457200" indent="-457200">
              <a:buFont typeface="Arial" panose="020B0604020202020204" pitchFamily="34" charset="0"/>
              <a:buChar char="•"/>
            </a:pPr>
            <a:r>
              <a:rPr lang="en-US" noProof="0" dirty="0"/>
              <a:t>Identify the stakeholders around you</a:t>
            </a:r>
          </a:p>
          <a:p>
            <a:pPr marL="457200" indent="-457200">
              <a:buFont typeface="Arial" panose="020B0604020202020204" pitchFamily="34" charset="0"/>
              <a:buChar char="•"/>
            </a:pPr>
            <a:r>
              <a:rPr lang="en-US" noProof="0" dirty="0"/>
              <a:t>Link to your needs and ambition</a:t>
            </a:r>
          </a:p>
          <a:p>
            <a:r>
              <a:rPr lang="en-US" noProof="0" dirty="0"/>
              <a:t>WHY</a:t>
            </a:r>
          </a:p>
          <a:p>
            <a:pPr marL="457200" indent="-457200">
              <a:buFont typeface="Arial" panose="020B0604020202020204" pitchFamily="34" charset="0"/>
              <a:buChar char="•"/>
            </a:pPr>
            <a:r>
              <a:rPr lang="en-US" noProof="0" dirty="0"/>
              <a:t>Stronger together!</a:t>
            </a:r>
          </a:p>
        </p:txBody>
      </p:sp>
      <p:sp>
        <p:nvSpPr>
          <p:cNvPr id="11" name="Rubrik 1">
            <a:extLst>
              <a:ext uri="{FF2B5EF4-FFF2-40B4-BE49-F238E27FC236}">
                <a16:creationId xmlns:a16="http://schemas.microsoft.com/office/drawing/2014/main" id="{02379E06-2B46-40BE-8BFA-91FAE135C439}"/>
              </a:ext>
            </a:extLst>
          </p:cNvPr>
          <p:cNvSpPr txBox="1">
            <a:spLocks/>
          </p:cNvSpPr>
          <p:nvPr/>
        </p:nvSpPr>
        <p:spPr>
          <a:xfrm>
            <a:off x="191814" y="116466"/>
            <a:ext cx="10515600" cy="57260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rgbClr val="034EA8"/>
                </a:solidFill>
                <a:latin typeface="Noto Sans" panose="020B0502040504020204" pitchFamily="34" charset="0"/>
                <a:ea typeface="Noto Sans" panose="020B0502040504020204" pitchFamily="34" charset="0"/>
                <a:cs typeface="Noto Sans" panose="020B0502040504020204" pitchFamily="34" charset="0"/>
              </a:defRPr>
            </a:lvl1pPr>
          </a:lstStyle>
          <a:p>
            <a:r>
              <a:rPr lang="en-GB"/>
              <a:t>Involve stakeholders</a:t>
            </a:r>
            <a:endParaRPr lang="en-GB" dirty="0"/>
          </a:p>
        </p:txBody>
      </p:sp>
      <p:sp>
        <p:nvSpPr>
          <p:cNvPr id="12" name="Rectangle 11">
            <a:extLst>
              <a:ext uri="{FF2B5EF4-FFF2-40B4-BE49-F238E27FC236}">
                <a16:creationId xmlns:a16="http://schemas.microsoft.com/office/drawing/2014/main" id="{07877A53-78B5-497D-A916-2BC7A83C9ADA}"/>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174736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114A44D3-D4EF-4C1A-881C-E0CF9892012D}"/>
              </a:ext>
            </a:extLst>
          </p:cNvPr>
          <p:cNvSpPr>
            <a:spLocks noGrp="1"/>
          </p:cNvSpPr>
          <p:nvPr>
            <p:ph type="title"/>
          </p:nvPr>
        </p:nvSpPr>
        <p:spPr/>
        <p:txBody>
          <a:bodyPr>
            <a:normAutofit fontScale="90000"/>
          </a:bodyPr>
          <a:lstStyle/>
          <a:p>
            <a:r>
              <a:rPr lang="en-US" noProof="0" dirty="0"/>
              <a:t>Involve relevant stakeholders</a:t>
            </a:r>
            <a:br>
              <a:rPr lang="en-US" noProof="0" dirty="0"/>
            </a:br>
            <a:r>
              <a:rPr lang="en-US" noProof="0" dirty="0"/>
              <a:t>For example: Energy Services Suppliers</a:t>
            </a:r>
          </a:p>
        </p:txBody>
      </p:sp>
      <p:sp>
        <p:nvSpPr>
          <p:cNvPr id="4" name="Platshållare för datum 3">
            <a:extLst>
              <a:ext uri="{FF2B5EF4-FFF2-40B4-BE49-F238E27FC236}">
                <a16:creationId xmlns:a16="http://schemas.microsoft.com/office/drawing/2014/main" id="{E9DA16C1-1590-4A1D-8151-A558A49CE75B}"/>
              </a:ext>
            </a:extLst>
          </p:cNvPr>
          <p:cNvSpPr>
            <a:spLocks noGrp="1"/>
          </p:cNvSpPr>
          <p:nvPr>
            <p:ph type="dt" sz="half" idx="10"/>
          </p:nvPr>
        </p:nvSpPr>
        <p:spPr/>
        <p:txBody>
          <a:bodyPr/>
          <a:lstStyle/>
          <a:p>
            <a:fld id="{2C0925BF-0A0A-4A9C-9660-EDB66E8FEFCC}" type="datetime1">
              <a:rPr lang="en-GB" smtClean="0"/>
              <a:t>24/05/2022</a:t>
            </a:fld>
            <a:endParaRPr lang="de-DE"/>
          </a:p>
        </p:txBody>
      </p:sp>
      <p:sp>
        <p:nvSpPr>
          <p:cNvPr id="5" name="Platshållare för bildnummer 4">
            <a:extLst>
              <a:ext uri="{FF2B5EF4-FFF2-40B4-BE49-F238E27FC236}">
                <a16:creationId xmlns:a16="http://schemas.microsoft.com/office/drawing/2014/main" id="{313FF65E-C18F-46D3-84D3-69C43EB1E12C}"/>
              </a:ext>
            </a:extLst>
          </p:cNvPr>
          <p:cNvSpPr>
            <a:spLocks noGrp="1"/>
          </p:cNvSpPr>
          <p:nvPr>
            <p:ph type="sldNum" sz="quarter" idx="11"/>
          </p:nvPr>
        </p:nvSpPr>
        <p:spPr/>
        <p:txBody>
          <a:bodyPr/>
          <a:lstStyle/>
          <a:p>
            <a:fld id="{CD13C9F6-DA1F-4969-8B21-2E803A8A69C8}" type="slidenum">
              <a:rPr lang="de-DE" smtClean="0"/>
              <a:t>33</a:t>
            </a:fld>
            <a:endParaRPr lang="de-DE"/>
          </a:p>
        </p:txBody>
      </p:sp>
      <p:sp>
        <p:nvSpPr>
          <p:cNvPr id="7" name="textruta 6">
            <a:extLst>
              <a:ext uri="{FF2B5EF4-FFF2-40B4-BE49-F238E27FC236}">
                <a16:creationId xmlns:a16="http://schemas.microsoft.com/office/drawing/2014/main" id="{66EA6074-023E-41E0-B21D-5FCD79FFC942}"/>
              </a:ext>
            </a:extLst>
          </p:cNvPr>
          <p:cNvSpPr txBox="1"/>
          <p:nvPr/>
        </p:nvSpPr>
        <p:spPr>
          <a:xfrm>
            <a:off x="4114302" y="2321946"/>
            <a:ext cx="2592633"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consultants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8" name="textruta 7">
            <a:extLst>
              <a:ext uri="{FF2B5EF4-FFF2-40B4-BE49-F238E27FC236}">
                <a16:creationId xmlns:a16="http://schemas.microsoft.com/office/drawing/2014/main" id="{3406B570-85FB-4FDC-BEBC-18E7EB8CED5F}"/>
              </a:ext>
            </a:extLst>
          </p:cNvPr>
          <p:cNvSpPr txBox="1"/>
          <p:nvPr/>
        </p:nvSpPr>
        <p:spPr>
          <a:xfrm rot="1429049">
            <a:off x="6505314" y="3452979"/>
            <a:ext cx="3465244"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service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companies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9" name="textruta 8">
            <a:extLst>
              <a:ext uri="{FF2B5EF4-FFF2-40B4-BE49-F238E27FC236}">
                <a16:creationId xmlns:a16="http://schemas.microsoft.com/office/drawing/2014/main" id="{3476232A-F372-4152-9DD6-C0335379CCF2}"/>
              </a:ext>
            </a:extLst>
          </p:cNvPr>
          <p:cNvSpPr txBox="1"/>
          <p:nvPr/>
        </p:nvSpPr>
        <p:spPr>
          <a:xfrm rot="20778005">
            <a:off x="3934587" y="4224942"/>
            <a:ext cx="2844112" cy="461665"/>
          </a:xfrm>
          <a:prstGeom prst="rect">
            <a:avLst/>
          </a:prstGeom>
          <a:noFill/>
        </p:spPr>
        <p:txBody>
          <a:bodyPr wrap="none" rtlCol="0">
            <a:spAutoFit/>
          </a:bodyPr>
          <a:lstStyle/>
          <a:p>
            <a:r>
              <a:rPr lang="sv-SE"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Technology</a:t>
            </a:r>
            <a:r>
              <a:rPr lang="sv-SE"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r>
              <a:rPr lang="sv-SE" sz="2400" b="1" dirty="0"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suppliers</a:t>
            </a:r>
            <a:endParaRPr lang="en-GB" sz="2400" b="1" dirty="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0" name="textruta 9">
            <a:extLst>
              <a:ext uri="{FF2B5EF4-FFF2-40B4-BE49-F238E27FC236}">
                <a16:creationId xmlns:a16="http://schemas.microsoft.com/office/drawing/2014/main" id="{0F00765D-0C47-4406-8DA0-FBB068015ADD}"/>
              </a:ext>
            </a:extLst>
          </p:cNvPr>
          <p:cNvSpPr txBox="1"/>
          <p:nvPr/>
        </p:nvSpPr>
        <p:spPr>
          <a:xfrm rot="20771159">
            <a:off x="4818360" y="4820327"/>
            <a:ext cx="3024226"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Public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a:t>
            </a:r>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advisors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1" name="textruta 10">
            <a:extLst>
              <a:ext uri="{FF2B5EF4-FFF2-40B4-BE49-F238E27FC236}">
                <a16:creationId xmlns:a16="http://schemas.microsoft.com/office/drawing/2014/main" id="{C9E76CB1-FF9F-49A9-92D8-D339C4C93221}"/>
              </a:ext>
            </a:extLst>
          </p:cNvPr>
          <p:cNvSpPr txBox="1"/>
          <p:nvPr/>
        </p:nvSpPr>
        <p:spPr>
          <a:xfrm>
            <a:off x="6671333" y="5250900"/>
            <a:ext cx="2034147"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Grid operators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2" name="textruta 11">
            <a:extLst>
              <a:ext uri="{FF2B5EF4-FFF2-40B4-BE49-F238E27FC236}">
                <a16:creationId xmlns:a16="http://schemas.microsoft.com/office/drawing/2014/main" id="{B4A87D93-521B-4B0C-B043-48D04C1030A5}"/>
              </a:ext>
            </a:extLst>
          </p:cNvPr>
          <p:cNvSpPr txBox="1"/>
          <p:nvPr/>
        </p:nvSpPr>
        <p:spPr>
          <a:xfrm rot="1275337">
            <a:off x="5021390" y="3230071"/>
            <a:ext cx="2178032" cy="461665"/>
          </a:xfrm>
          <a:prstGeom prst="rect">
            <a:avLst/>
          </a:prstGeom>
          <a:noFill/>
        </p:spPr>
        <p:txBody>
          <a:bodyPr wrap="none" rtlCol="0">
            <a:spAutoFit/>
          </a:bodyPr>
          <a:lstStyle/>
          <a:p>
            <a:r>
              <a:rPr lang="sv-SE"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Energy </a:t>
            </a:r>
            <a:r>
              <a:rPr lang="sv-SE" sz="2400" b="1" err="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auditors</a:t>
            </a:r>
            <a:endParaRPr lang="en-GB" sz="24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
        <p:nvSpPr>
          <p:cNvPr id="13" name="textruta 12">
            <a:extLst>
              <a:ext uri="{FF2B5EF4-FFF2-40B4-BE49-F238E27FC236}">
                <a16:creationId xmlns:a16="http://schemas.microsoft.com/office/drawing/2014/main" id="{DBD5EF03-23BC-4BA5-B4EA-FF8F9658B1D9}"/>
              </a:ext>
            </a:extLst>
          </p:cNvPr>
          <p:cNvSpPr txBox="1"/>
          <p:nvPr/>
        </p:nvSpPr>
        <p:spPr>
          <a:xfrm rot="20649147">
            <a:off x="7898202" y="2165310"/>
            <a:ext cx="1992853" cy="461665"/>
          </a:xfrm>
          <a:prstGeom prst="rect">
            <a:avLst/>
          </a:prstGeom>
          <a:noFill/>
        </p:spPr>
        <p:txBody>
          <a:bodyPr wrap="none" rtlCol="0">
            <a:spAutoFit/>
          </a:bodyPr>
          <a:lstStyle/>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Municipalities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4" name="textruta 13">
            <a:extLst>
              <a:ext uri="{FF2B5EF4-FFF2-40B4-BE49-F238E27FC236}">
                <a16:creationId xmlns:a16="http://schemas.microsoft.com/office/drawing/2014/main" id="{51DA14D3-C877-4A3C-B316-EFB3682B9BF3}"/>
              </a:ext>
            </a:extLst>
          </p:cNvPr>
          <p:cNvSpPr txBox="1"/>
          <p:nvPr/>
        </p:nvSpPr>
        <p:spPr>
          <a:xfrm rot="733785">
            <a:off x="9292531" y="3621032"/>
            <a:ext cx="2373086" cy="461665"/>
          </a:xfrm>
          <a:prstGeom prst="rect">
            <a:avLst/>
          </a:prstGeom>
          <a:noFill/>
        </p:spPr>
        <p:txBody>
          <a:bodyPr wrap="none" rtlCol="0">
            <a:spAutoFit/>
          </a:bodyPr>
          <a:lstStyle/>
          <a:p>
            <a:r>
              <a:rPr lang="sv-SE" sz="2400" b="1" dirty="0">
                <a:ln w="12700">
                  <a:solidFill>
                    <a:schemeClr val="accent3">
                      <a:lumMod val="50000"/>
                    </a:schemeClr>
                  </a:solidFill>
                  <a:prstDash val="solid"/>
                </a:ln>
                <a:solidFill>
                  <a:schemeClr val="accent2"/>
                </a:solidFill>
                <a:effectLst>
                  <a:innerShdw blurRad="177800">
                    <a:schemeClr val="accent3">
                      <a:lumMod val="50000"/>
                    </a:schemeClr>
                  </a:innerShdw>
                </a:effectLst>
              </a:rPr>
              <a:t>SME associations</a:t>
            </a:r>
            <a:endParaRPr lang="en-GB" sz="2400" b="1" dirty="0">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5" name="textruta 14">
            <a:extLst>
              <a:ext uri="{FF2B5EF4-FFF2-40B4-BE49-F238E27FC236}">
                <a16:creationId xmlns:a16="http://schemas.microsoft.com/office/drawing/2014/main" id="{90637D34-4680-4714-BDEF-D3D9B42869E7}"/>
              </a:ext>
            </a:extLst>
          </p:cNvPr>
          <p:cNvSpPr txBox="1"/>
          <p:nvPr/>
        </p:nvSpPr>
        <p:spPr>
          <a:xfrm rot="20493222">
            <a:off x="9282607" y="2426109"/>
            <a:ext cx="2374240" cy="461665"/>
          </a:xfrm>
          <a:prstGeom prst="rect">
            <a:avLst/>
          </a:prstGeom>
          <a:noFill/>
        </p:spPr>
        <p:txBody>
          <a:bodyPr wrap="none" rtlCol="0">
            <a:spAutoFit/>
          </a:bodyPr>
          <a:lstStyle/>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Funding</a:t>
            </a:r>
            <a:r>
              <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rPr>
              <a:t> </a:t>
            </a:r>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agencies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sp>
        <p:nvSpPr>
          <p:cNvPr id="16" name="textruta 15">
            <a:extLst>
              <a:ext uri="{FF2B5EF4-FFF2-40B4-BE49-F238E27FC236}">
                <a16:creationId xmlns:a16="http://schemas.microsoft.com/office/drawing/2014/main" id="{A749247A-4E29-407E-87B2-316F024A1178}"/>
              </a:ext>
            </a:extLst>
          </p:cNvPr>
          <p:cNvSpPr txBox="1"/>
          <p:nvPr/>
        </p:nvSpPr>
        <p:spPr>
          <a:xfrm rot="19262718">
            <a:off x="9226107" y="4674905"/>
            <a:ext cx="2099934" cy="830997"/>
          </a:xfrm>
          <a:prstGeom prst="rect">
            <a:avLst/>
          </a:prstGeom>
          <a:noFill/>
        </p:spPr>
        <p:txBody>
          <a:bodyPr wrap="none" rtlCol="0">
            <a:spAutoFit/>
          </a:bodyPr>
          <a:lstStyle/>
          <a:p>
            <a:r>
              <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rPr>
              <a:t>Industry </a:t>
            </a:r>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sector</a:t>
            </a:r>
            <a:endParaRPr lang="sv-SE"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a:p>
            <a:r>
              <a:rPr lang="sv-SE" sz="2400" b="1" err="1">
                <a:ln w="12700">
                  <a:solidFill>
                    <a:schemeClr val="accent3">
                      <a:lumMod val="50000"/>
                    </a:schemeClr>
                  </a:solidFill>
                  <a:prstDash val="solid"/>
                </a:ln>
                <a:solidFill>
                  <a:schemeClr val="accent2"/>
                </a:solidFill>
                <a:effectLst>
                  <a:innerShdw blurRad="177800">
                    <a:schemeClr val="accent3">
                      <a:lumMod val="50000"/>
                    </a:schemeClr>
                  </a:innerShdw>
                </a:effectLst>
              </a:rPr>
              <a:t>organizations</a:t>
            </a:r>
            <a:endParaRPr lang="en-GB" sz="2400" b="1">
              <a:ln w="12700">
                <a:solidFill>
                  <a:schemeClr val="accent3">
                    <a:lumMod val="50000"/>
                  </a:schemeClr>
                </a:solidFill>
                <a:prstDash val="solid"/>
              </a:ln>
              <a:solidFill>
                <a:schemeClr val="accent2"/>
              </a:solidFill>
              <a:effectLst>
                <a:innerShdw blurRad="177800">
                  <a:schemeClr val="accent3">
                    <a:lumMod val="50000"/>
                  </a:schemeClr>
                </a:innerShdw>
              </a:effectLst>
            </a:endParaRPr>
          </a:p>
        </p:txBody>
      </p:sp>
      <p:grpSp>
        <p:nvGrpSpPr>
          <p:cNvPr id="17" name="Grupp 16">
            <a:extLst>
              <a:ext uri="{FF2B5EF4-FFF2-40B4-BE49-F238E27FC236}">
                <a16:creationId xmlns:a16="http://schemas.microsoft.com/office/drawing/2014/main" id="{74BD621E-9121-4B24-948F-E72E975A7811}"/>
              </a:ext>
            </a:extLst>
          </p:cNvPr>
          <p:cNvGrpSpPr/>
          <p:nvPr/>
        </p:nvGrpSpPr>
        <p:grpSpPr>
          <a:xfrm>
            <a:off x="-2102658" y="2062345"/>
            <a:ext cx="5930431" cy="3534586"/>
            <a:chOff x="995422" y="1562107"/>
            <a:chExt cx="5930431" cy="3534586"/>
          </a:xfrm>
        </p:grpSpPr>
        <p:grpSp>
          <p:nvGrpSpPr>
            <p:cNvPr id="18" name="Grupp 17">
              <a:extLst>
                <a:ext uri="{FF2B5EF4-FFF2-40B4-BE49-F238E27FC236}">
                  <a16:creationId xmlns:a16="http://schemas.microsoft.com/office/drawing/2014/main" id="{AD0135CD-0802-4B07-8936-942C89B1B73D}"/>
                </a:ext>
              </a:extLst>
            </p:cNvPr>
            <p:cNvGrpSpPr/>
            <p:nvPr/>
          </p:nvGrpSpPr>
          <p:grpSpPr>
            <a:xfrm>
              <a:off x="995422" y="1562107"/>
              <a:ext cx="5839132" cy="3534586"/>
              <a:chOff x="3605993" y="4846636"/>
              <a:chExt cx="2526721" cy="1485693"/>
            </a:xfrm>
          </p:grpSpPr>
          <p:sp>
            <p:nvSpPr>
              <p:cNvPr id="34" name="Ellips 33">
                <a:extLst>
                  <a:ext uri="{FF2B5EF4-FFF2-40B4-BE49-F238E27FC236}">
                    <a16:creationId xmlns:a16="http://schemas.microsoft.com/office/drawing/2014/main" id="{457E6DDD-2825-4A87-90FE-D2E86F4FE33D}"/>
                  </a:ext>
                </a:extLst>
              </p:cNvPr>
              <p:cNvSpPr/>
              <p:nvPr/>
            </p:nvSpPr>
            <p:spPr>
              <a:xfrm>
                <a:off x="4607617" y="4860984"/>
                <a:ext cx="1525097" cy="14289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Ellips 34">
                <a:extLst>
                  <a:ext uri="{FF2B5EF4-FFF2-40B4-BE49-F238E27FC236}">
                    <a16:creationId xmlns:a16="http://schemas.microsoft.com/office/drawing/2014/main" id="{CBEFB04E-6D74-4432-AEEC-579EE5C678BB}"/>
                  </a:ext>
                </a:extLst>
              </p:cNvPr>
              <p:cNvSpPr/>
              <p:nvPr/>
            </p:nvSpPr>
            <p:spPr>
              <a:xfrm>
                <a:off x="3605993" y="4846636"/>
                <a:ext cx="1722977" cy="1485693"/>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Ellips 35">
                <a:extLst>
                  <a:ext uri="{FF2B5EF4-FFF2-40B4-BE49-F238E27FC236}">
                    <a16:creationId xmlns:a16="http://schemas.microsoft.com/office/drawing/2014/main" id="{5EEB58FD-A65F-4207-BDC9-020EB984FE97}"/>
                  </a:ext>
                </a:extLst>
              </p:cNvPr>
              <p:cNvSpPr/>
              <p:nvPr/>
            </p:nvSpPr>
            <p:spPr>
              <a:xfrm>
                <a:off x="4451739" y="5159236"/>
                <a:ext cx="877231" cy="860493"/>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9" name="Grupp 18">
              <a:extLst>
                <a:ext uri="{FF2B5EF4-FFF2-40B4-BE49-F238E27FC236}">
                  <a16:creationId xmlns:a16="http://schemas.microsoft.com/office/drawing/2014/main" id="{329806F1-3F16-4FE4-9CDD-4B4A585E92D2}"/>
                </a:ext>
              </a:extLst>
            </p:cNvPr>
            <p:cNvGrpSpPr/>
            <p:nvPr/>
          </p:nvGrpSpPr>
          <p:grpSpPr>
            <a:xfrm>
              <a:off x="3067100" y="2792467"/>
              <a:ext cx="834968" cy="814552"/>
              <a:chOff x="7424351" y="1061295"/>
              <a:chExt cx="1186249" cy="1112108"/>
            </a:xfrm>
          </p:grpSpPr>
          <p:pic>
            <p:nvPicPr>
              <p:cNvPr id="32" name="Bild 31" descr="Byggnad med hel fyllning">
                <a:extLst>
                  <a:ext uri="{FF2B5EF4-FFF2-40B4-BE49-F238E27FC236}">
                    <a16:creationId xmlns:a16="http://schemas.microsoft.com/office/drawing/2014/main" id="{50D09D68-B0AF-449D-BBD2-B22B646130C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96200" y="1061295"/>
                <a:ext cx="914400" cy="914400"/>
              </a:xfrm>
              <a:prstGeom prst="rect">
                <a:avLst/>
              </a:prstGeom>
            </p:spPr>
          </p:pic>
          <p:pic>
            <p:nvPicPr>
              <p:cNvPr id="33" name="Bild 32" descr="Kvinna som rycker på axlarna med hel fyllning">
                <a:extLst>
                  <a:ext uri="{FF2B5EF4-FFF2-40B4-BE49-F238E27FC236}">
                    <a16:creationId xmlns:a16="http://schemas.microsoft.com/office/drawing/2014/main" id="{90F6B178-8A62-4268-9F67-5F73869B8A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24351" y="1259003"/>
                <a:ext cx="914400" cy="914400"/>
              </a:xfrm>
              <a:prstGeom prst="rect">
                <a:avLst/>
              </a:prstGeom>
            </p:spPr>
          </p:pic>
        </p:grpSp>
        <p:sp>
          <p:nvSpPr>
            <p:cNvPr id="20" name="textruta 19">
              <a:extLst>
                <a:ext uri="{FF2B5EF4-FFF2-40B4-BE49-F238E27FC236}">
                  <a16:creationId xmlns:a16="http://schemas.microsoft.com/office/drawing/2014/main" id="{68085EF6-FE9A-4A36-AC37-757FD5E329BB}"/>
                </a:ext>
              </a:extLst>
            </p:cNvPr>
            <p:cNvSpPr txBox="1"/>
            <p:nvPr/>
          </p:nvSpPr>
          <p:spPr>
            <a:xfrm>
              <a:off x="3580257" y="3466866"/>
              <a:ext cx="2040932" cy="646331"/>
            </a:xfrm>
            <a:prstGeom prst="rect">
              <a:avLst/>
            </a:prstGeom>
            <a:noFill/>
          </p:spPr>
          <p:txBody>
            <a:bodyPr wrap="square">
              <a:spAutoFit/>
            </a:bodyPr>
            <a:lstStyle/>
            <a:p>
              <a:pPr algn="ctr"/>
              <a:r>
                <a:rPr lang="sv-SE" sz="1200" i="1" dirty="0" err="1"/>
                <a:t>building</a:t>
              </a:r>
              <a:r>
                <a:rPr lang="sv-SE" sz="1200" i="1" dirty="0"/>
                <a:t> trust and relations to match the </a:t>
              </a:r>
              <a:r>
                <a:rPr lang="sv-SE" sz="1200" i="1" dirty="0" err="1"/>
                <a:t>needs</a:t>
              </a:r>
              <a:r>
                <a:rPr lang="sv-SE" sz="1200" i="1" dirty="0"/>
                <a:t> </a:t>
              </a:r>
              <a:r>
                <a:rPr lang="sv-SE" sz="1200" i="1" dirty="0" err="1"/>
                <a:t>of</a:t>
              </a:r>
              <a:r>
                <a:rPr lang="sv-SE" sz="1200" i="1" dirty="0"/>
                <a:t> SMEs and the services </a:t>
              </a:r>
              <a:r>
                <a:rPr lang="sv-SE" sz="1200" i="1" dirty="0" err="1"/>
                <a:t>of</a:t>
              </a:r>
              <a:r>
                <a:rPr lang="sv-SE" sz="1200" i="1" dirty="0"/>
                <a:t> the </a:t>
              </a:r>
              <a:r>
                <a:rPr lang="sv-SE" sz="1200" i="1" dirty="0" err="1"/>
                <a:t>supply</a:t>
              </a:r>
              <a:r>
                <a:rPr lang="sv-SE" sz="1200" i="1" dirty="0"/>
                <a:t> </a:t>
              </a:r>
              <a:r>
                <a:rPr lang="sv-SE" sz="1200" i="1" dirty="0" err="1"/>
                <a:t>side</a:t>
              </a:r>
              <a:endParaRPr lang="en-GB" sz="1200" i="1" dirty="0"/>
            </a:p>
          </p:txBody>
        </p:sp>
        <p:sp>
          <p:nvSpPr>
            <p:cNvPr id="21" name="textruta 20">
              <a:extLst>
                <a:ext uri="{FF2B5EF4-FFF2-40B4-BE49-F238E27FC236}">
                  <a16:creationId xmlns:a16="http://schemas.microsoft.com/office/drawing/2014/main" id="{DEA8FB1D-ED69-4D92-B640-D7287B98A614}"/>
                </a:ext>
              </a:extLst>
            </p:cNvPr>
            <p:cNvSpPr txBox="1"/>
            <p:nvPr/>
          </p:nvSpPr>
          <p:spPr>
            <a:xfrm>
              <a:off x="5756197" y="2330802"/>
              <a:ext cx="1169656" cy="923330"/>
            </a:xfrm>
            <a:prstGeom prst="rect">
              <a:avLst/>
            </a:prstGeom>
            <a:noFill/>
          </p:spPr>
          <p:txBody>
            <a:bodyPr wrap="square">
              <a:spAutoFit/>
            </a:bodyPr>
            <a:lstStyle/>
            <a:p>
              <a:r>
                <a:rPr lang="sv-SE" dirty="0">
                  <a:solidFill>
                    <a:schemeClr val="accent1"/>
                  </a:solidFill>
                </a:rPr>
                <a:t>Energy Service</a:t>
              </a:r>
            </a:p>
            <a:p>
              <a:r>
                <a:rPr lang="sv-SE" dirty="0" err="1">
                  <a:solidFill>
                    <a:schemeClr val="accent1"/>
                  </a:solidFill>
                </a:rPr>
                <a:t>Suppliers</a:t>
              </a:r>
              <a:endParaRPr lang="sv-SE" dirty="0">
                <a:solidFill>
                  <a:schemeClr val="accent1"/>
                </a:solidFill>
              </a:endParaRPr>
            </a:p>
          </p:txBody>
        </p:sp>
        <p:pic>
          <p:nvPicPr>
            <p:cNvPr id="22" name="Platshållare för innehåll 21" descr="Brainstorming kontur">
              <a:extLst>
                <a:ext uri="{FF2B5EF4-FFF2-40B4-BE49-F238E27FC236}">
                  <a16:creationId xmlns:a16="http://schemas.microsoft.com/office/drawing/2014/main" id="{AFAEC29D-A118-40E7-81E8-B71876F3F8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8439" y="2447382"/>
              <a:ext cx="752235" cy="752235"/>
            </a:xfrm>
            <a:prstGeom prst="rect">
              <a:avLst/>
            </a:prstGeom>
          </p:spPr>
        </p:pic>
        <p:sp>
          <p:nvSpPr>
            <p:cNvPr id="23" name="textruta 22">
              <a:extLst>
                <a:ext uri="{FF2B5EF4-FFF2-40B4-BE49-F238E27FC236}">
                  <a16:creationId xmlns:a16="http://schemas.microsoft.com/office/drawing/2014/main" id="{74909061-7966-4C91-8FC9-7D338C331BD1}"/>
                </a:ext>
              </a:extLst>
            </p:cNvPr>
            <p:cNvSpPr txBox="1"/>
            <p:nvPr/>
          </p:nvSpPr>
          <p:spPr>
            <a:xfrm>
              <a:off x="3768034" y="2607801"/>
              <a:ext cx="971185" cy="646331"/>
            </a:xfrm>
            <a:prstGeom prst="rect">
              <a:avLst/>
            </a:prstGeom>
            <a:noFill/>
          </p:spPr>
          <p:txBody>
            <a:bodyPr wrap="square">
              <a:spAutoFit/>
            </a:bodyPr>
            <a:lstStyle/>
            <a:p>
              <a:r>
                <a:rPr lang="sv-SE" dirty="0" err="1"/>
                <a:t>Trusted</a:t>
              </a:r>
              <a:r>
                <a:rPr lang="sv-SE" dirty="0"/>
                <a:t> Partner</a:t>
              </a:r>
            </a:p>
          </p:txBody>
        </p:sp>
        <p:grpSp>
          <p:nvGrpSpPr>
            <p:cNvPr id="25" name="Grupp 24">
              <a:extLst>
                <a:ext uri="{FF2B5EF4-FFF2-40B4-BE49-F238E27FC236}">
                  <a16:creationId xmlns:a16="http://schemas.microsoft.com/office/drawing/2014/main" id="{9646391D-16B0-45A1-A513-E38C46ED6CF4}"/>
                </a:ext>
              </a:extLst>
            </p:cNvPr>
            <p:cNvGrpSpPr/>
            <p:nvPr/>
          </p:nvGrpSpPr>
          <p:grpSpPr>
            <a:xfrm>
              <a:off x="1130539" y="2461496"/>
              <a:ext cx="1722977" cy="1950050"/>
              <a:chOff x="1159071" y="3387630"/>
              <a:chExt cx="1722977" cy="1950050"/>
            </a:xfrm>
          </p:grpSpPr>
          <p:sp>
            <p:nvSpPr>
              <p:cNvPr id="26" name="textruta 25">
                <a:extLst>
                  <a:ext uri="{FF2B5EF4-FFF2-40B4-BE49-F238E27FC236}">
                    <a16:creationId xmlns:a16="http://schemas.microsoft.com/office/drawing/2014/main" id="{6A2D58A5-4978-44F2-ACF2-21337BA36C47}"/>
                  </a:ext>
                </a:extLst>
              </p:cNvPr>
              <p:cNvSpPr txBox="1"/>
              <p:nvPr/>
            </p:nvSpPr>
            <p:spPr>
              <a:xfrm>
                <a:off x="1159071" y="4067170"/>
                <a:ext cx="1722977" cy="646331"/>
              </a:xfrm>
              <a:prstGeom prst="rect">
                <a:avLst/>
              </a:prstGeom>
              <a:noFill/>
              <a:ln>
                <a:noFill/>
              </a:ln>
            </p:spPr>
            <p:txBody>
              <a:bodyPr wrap="square">
                <a:spAutoFit/>
              </a:bodyPr>
              <a:lstStyle/>
              <a:p>
                <a:pPr algn="ctr"/>
                <a:r>
                  <a:rPr lang="sv-SE" dirty="0" err="1">
                    <a:solidFill>
                      <a:schemeClr val="bg2"/>
                    </a:solidFill>
                  </a:rPr>
                  <a:t>Local</a:t>
                </a:r>
                <a:r>
                  <a:rPr lang="sv-SE" dirty="0">
                    <a:solidFill>
                      <a:schemeClr val="bg2"/>
                    </a:solidFill>
                  </a:rPr>
                  <a:t> cluster </a:t>
                </a:r>
                <a:r>
                  <a:rPr lang="sv-SE" dirty="0" err="1">
                    <a:solidFill>
                      <a:schemeClr val="bg2"/>
                    </a:solidFill>
                  </a:rPr>
                  <a:t>of</a:t>
                </a:r>
                <a:r>
                  <a:rPr lang="sv-SE" dirty="0">
                    <a:solidFill>
                      <a:schemeClr val="bg2"/>
                    </a:solidFill>
                  </a:rPr>
                  <a:t> SMEs</a:t>
                </a:r>
                <a:endParaRPr lang="en-GB" dirty="0">
                  <a:solidFill>
                    <a:schemeClr val="bg2"/>
                  </a:solidFill>
                </a:endParaRPr>
              </a:p>
            </p:txBody>
          </p:sp>
          <p:pic>
            <p:nvPicPr>
              <p:cNvPr id="27" name="Bild 26" descr="Fabrik kontur">
                <a:extLst>
                  <a:ext uri="{FF2B5EF4-FFF2-40B4-BE49-F238E27FC236}">
                    <a16:creationId xmlns:a16="http://schemas.microsoft.com/office/drawing/2014/main" id="{BAB283BC-6836-43CB-86CF-F6063DE50B9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179173" y="4623949"/>
                <a:ext cx="702875" cy="713731"/>
              </a:xfrm>
              <a:prstGeom prst="rect">
                <a:avLst/>
              </a:prstGeom>
            </p:spPr>
          </p:pic>
          <p:pic>
            <p:nvPicPr>
              <p:cNvPr id="28" name="Bild 27" descr="Stad kontur">
                <a:extLst>
                  <a:ext uri="{FF2B5EF4-FFF2-40B4-BE49-F238E27FC236}">
                    <a16:creationId xmlns:a16="http://schemas.microsoft.com/office/drawing/2014/main" id="{5862676F-1EBA-4119-A427-27A074F2E278}"/>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014396" y="3387630"/>
                <a:ext cx="702875" cy="713731"/>
              </a:xfrm>
              <a:prstGeom prst="rect">
                <a:avLst/>
              </a:prstGeom>
            </p:spPr>
          </p:pic>
          <p:pic>
            <p:nvPicPr>
              <p:cNvPr id="29" name="Bild 28" descr="Fabrik kontur">
                <a:extLst>
                  <a:ext uri="{FF2B5EF4-FFF2-40B4-BE49-F238E27FC236}">
                    <a16:creationId xmlns:a16="http://schemas.microsoft.com/office/drawing/2014/main" id="{3FE36A87-5661-46EE-AD2C-6A308E0CC8B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61087" y="3505484"/>
                <a:ext cx="702875" cy="713731"/>
              </a:xfrm>
              <a:prstGeom prst="rect">
                <a:avLst/>
              </a:prstGeom>
            </p:spPr>
          </p:pic>
        </p:grpSp>
      </p:grpSp>
      <p:sp>
        <p:nvSpPr>
          <p:cNvPr id="37" name="Rectangle 36">
            <a:extLst>
              <a:ext uri="{FF2B5EF4-FFF2-40B4-BE49-F238E27FC236}">
                <a16:creationId xmlns:a16="http://schemas.microsoft.com/office/drawing/2014/main" id="{4A4E3919-DAA4-4207-8868-4920E1B77A5B}"/>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99548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AAD01EE-2FDC-46B7-9D3D-B3480AB75945}"/>
              </a:ext>
            </a:extLst>
          </p:cNvPr>
          <p:cNvSpPr>
            <a:spLocks noGrp="1"/>
          </p:cNvSpPr>
          <p:nvPr>
            <p:ph type="title"/>
          </p:nvPr>
        </p:nvSpPr>
        <p:spPr/>
        <p:txBody>
          <a:bodyPr/>
          <a:lstStyle/>
          <a:p>
            <a:r>
              <a:rPr lang="en-US" noProof="0" dirty="0"/>
              <a:t>Simplified stakeholder analysis</a:t>
            </a:r>
          </a:p>
        </p:txBody>
      </p:sp>
      <p:sp>
        <p:nvSpPr>
          <p:cNvPr id="3" name="Platshållare för innehåll 2">
            <a:extLst>
              <a:ext uri="{FF2B5EF4-FFF2-40B4-BE49-F238E27FC236}">
                <a16:creationId xmlns:a16="http://schemas.microsoft.com/office/drawing/2014/main" id="{5E05DFC8-CE62-491E-B84A-E1BA91C73502}"/>
              </a:ext>
            </a:extLst>
          </p:cNvPr>
          <p:cNvSpPr>
            <a:spLocks noGrp="1"/>
          </p:cNvSpPr>
          <p:nvPr>
            <p:ph idx="1"/>
          </p:nvPr>
        </p:nvSpPr>
        <p:spPr>
          <a:xfrm>
            <a:off x="838200" y="1890443"/>
            <a:ext cx="5880652" cy="4286519"/>
          </a:xfrm>
        </p:spPr>
        <p:txBody>
          <a:bodyPr>
            <a:normAutofit/>
          </a:bodyPr>
          <a:lstStyle/>
          <a:p>
            <a:pPr marL="457200" indent="-457200">
              <a:buFont typeface="Arial" panose="020B0604020202020204" pitchFamily="34" charset="0"/>
              <a:buChar char="•"/>
            </a:pPr>
            <a:r>
              <a:rPr lang="en-US" sz="2200" dirty="0"/>
              <a:t>Identify </a:t>
            </a:r>
            <a:r>
              <a:rPr lang="en-GB" sz="2200" dirty="0"/>
              <a:t>relevant stakeholders in your network/stakeholders that you know of</a:t>
            </a:r>
            <a:endParaRPr lang="en-US" sz="2200" dirty="0"/>
          </a:p>
          <a:p>
            <a:pPr marL="457200" indent="-457200">
              <a:buFont typeface="Arial" panose="020B0604020202020204" pitchFamily="34" charset="0"/>
              <a:buChar char="•"/>
            </a:pPr>
            <a:r>
              <a:rPr lang="en-US" sz="2200" dirty="0"/>
              <a:t>How relevant/central are they for your collective?</a:t>
            </a:r>
          </a:p>
          <a:p>
            <a:pPr marL="457200" indent="-457200">
              <a:buFont typeface="Arial" panose="020B0604020202020204" pitchFamily="34" charset="0"/>
              <a:buChar char="•"/>
            </a:pPr>
            <a:r>
              <a:rPr lang="en-US" sz="2200" dirty="0"/>
              <a:t>How can they support with needed resources?</a:t>
            </a:r>
          </a:p>
          <a:p>
            <a:r>
              <a:rPr lang="en-US" sz="2200" noProof="0" dirty="0"/>
              <a:t>Examples:</a:t>
            </a:r>
          </a:p>
          <a:p>
            <a:r>
              <a:rPr lang="en-US" sz="2200" noProof="0" dirty="0"/>
              <a:t>enthusiastic SMEs, larger companies, Energy Service suppliers, municipalities, business associations, non-commercial agencies, grid operators … etc.</a:t>
            </a:r>
          </a:p>
        </p:txBody>
      </p:sp>
      <p:sp>
        <p:nvSpPr>
          <p:cNvPr id="4" name="Platshållare för datum 3">
            <a:extLst>
              <a:ext uri="{FF2B5EF4-FFF2-40B4-BE49-F238E27FC236}">
                <a16:creationId xmlns:a16="http://schemas.microsoft.com/office/drawing/2014/main" id="{12940726-7E50-449B-B96C-468D56FA649B}"/>
              </a:ext>
            </a:extLst>
          </p:cNvPr>
          <p:cNvSpPr>
            <a:spLocks noGrp="1"/>
          </p:cNvSpPr>
          <p:nvPr>
            <p:ph type="dt" sz="half" idx="10"/>
          </p:nvPr>
        </p:nvSpPr>
        <p:spPr/>
        <p:txBody>
          <a:bodyPr/>
          <a:lstStyle/>
          <a:p>
            <a:fld id="{DAB587BA-5FBD-410C-81BF-50C9C2D7436E}" type="datetime1">
              <a:rPr lang="en-GB" smtClean="0"/>
              <a:t>24/05/2022</a:t>
            </a:fld>
            <a:endParaRPr lang="de-DE"/>
          </a:p>
        </p:txBody>
      </p:sp>
      <p:sp>
        <p:nvSpPr>
          <p:cNvPr id="5" name="Platshållare för bildnummer 4">
            <a:extLst>
              <a:ext uri="{FF2B5EF4-FFF2-40B4-BE49-F238E27FC236}">
                <a16:creationId xmlns:a16="http://schemas.microsoft.com/office/drawing/2014/main" id="{F65F4008-E1CA-4EFF-9D3F-914AF9C8F728}"/>
              </a:ext>
            </a:extLst>
          </p:cNvPr>
          <p:cNvSpPr>
            <a:spLocks noGrp="1"/>
          </p:cNvSpPr>
          <p:nvPr>
            <p:ph type="sldNum" sz="quarter" idx="11"/>
          </p:nvPr>
        </p:nvSpPr>
        <p:spPr/>
        <p:txBody>
          <a:bodyPr/>
          <a:lstStyle/>
          <a:p>
            <a:fld id="{CD13C9F6-DA1F-4969-8B21-2E803A8A69C8}" type="slidenum">
              <a:rPr lang="de-DE" smtClean="0"/>
              <a:t>34</a:t>
            </a:fld>
            <a:endParaRPr lang="de-DE" dirty="0"/>
          </a:p>
        </p:txBody>
      </p:sp>
      <p:pic>
        <p:nvPicPr>
          <p:cNvPr id="6" name="Picture 10">
            <a:extLst>
              <a:ext uri="{FF2B5EF4-FFF2-40B4-BE49-F238E27FC236}">
                <a16:creationId xmlns:a16="http://schemas.microsoft.com/office/drawing/2014/main" id="{F7377D38-F62F-430F-9B7F-E78B6C2F826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33011" y="1897688"/>
            <a:ext cx="4520789" cy="4368968"/>
          </a:xfrm>
          <a:prstGeom prst="rect">
            <a:avLst/>
          </a:prstGeom>
          <a:noFill/>
        </p:spPr>
      </p:pic>
      <p:sp>
        <p:nvSpPr>
          <p:cNvPr id="7" name="Rectangle 6">
            <a:extLst>
              <a:ext uri="{FF2B5EF4-FFF2-40B4-BE49-F238E27FC236}">
                <a16:creationId xmlns:a16="http://schemas.microsoft.com/office/drawing/2014/main" id="{81BDE250-A414-463A-BF0B-E6C95E834AA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325197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242BB0C-FC35-4FEC-8AA5-7541C7363FCD}"/>
              </a:ext>
            </a:extLst>
          </p:cNvPr>
          <p:cNvSpPr>
            <a:spLocks noGrp="1"/>
          </p:cNvSpPr>
          <p:nvPr>
            <p:ph type="title"/>
          </p:nvPr>
        </p:nvSpPr>
        <p:spPr>
          <a:xfrm>
            <a:off x="838200" y="1204619"/>
            <a:ext cx="10515600" cy="761950"/>
          </a:xfrm>
        </p:spPr>
        <p:txBody>
          <a:bodyPr>
            <a:normAutofit/>
          </a:bodyPr>
          <a:lstStyle/>
          <a:p>
            <a:r>
              <a:rPr lang="en-GB" sz="2800" dirty="0"/>
              <a:t>Exercise – Fill out the stakeholders for your business area </a:t>
            </a:r>
            <a:endParaRPr lang="en-US" sz="2800" noProof="0" dirty="0"/>
          </a:p>
        </p:txBody>
      </p:sp>
      <p:sp>
        <p:nvSpPr>
          <p:cNvPr id="4" name="Platshållare för datum 3">
            <a:extLst>
              <a:ext uri="{FF2B5EF4-FFF2-40B4-BE49-F238E27FC236}">
                <a16:creationId xmlns:a16="http://schemas.microsoft.com/office/drawing/2014/main" id="{A9E18623-2DD6-41B0-BB9F-76175854D001}"/>
              </a:ext>
            </a:extLst>
          </p:cNvPr>
          <p:cNvSpPr>
            <a:spLocks noGrp="1"/>
          </p:cNvSpPr>
          <p:nvPr>
            <p:ph type="dt" sz="half" idx="10"/>
          </p:nvPr>
        </p:nvSpPr>
        <p:spPr/>
        <p:txBody>
          <a:bodyPr/>
          <a:lstStyle/>
          <a:p>
            <a:fld id="{5EB0A49C-F65A-4591-9B2D-F7FE907FD5D6}" type="datetime1">
              <a:rPr lang="en-GB" smtClean="0"/>
              <a:t>24/05/2022</a:t>
            </a:fld>
            <a:endParaRPr lang="de-DE"/>
          </a:p>
        </p:txBody>
      </p:sp>
      <p:sp>
        <p:nvSpPr>
          <p:cNvPr id="5" name="Platshållare för bildnummer 4">
            <a:extLst>
              <a:ext uri="{FF2B5EF4-FFF2-40B4-BE49-F238E27FC236}">
                <a16:creationId xmlns:a16="http://schemas.microsoft.com/office/drawing/2014/main" id="{E5515BC1-A8A4-4ECD-9A37-FF295B190B5D}"/>
              </a:ext>
            </a:extLst>
          </p:cNvPr>
          <p:cNvSpPr>
            <a:spLocks noGrp="1"/>
          </p:cNvSpPr>
          <p:nvPr>
            <p:ph type="sldNum" sz="quarter" idx="11"/>
          </p:nvPr>
        </p:nvSpPr>
        <p:spPr/>
        <p:txBody>
          <a:bodyPr/>
          <a:lstStyle/>
          <a:p>
            <a:fld id="{CD13C9F6-DA1F-4969-8B21-2E803A8A69C8}" type="slidenum">
              <a:rPr lang="de-DE" smtClean="0"/>
              <a:t>35</a:t>
            </a:fld>
            <a:endParaRPr lang="de-DE" dirty="0"/>
          </a:p>
        </p:txBody>
      </p:sp>
      <p:grpSp>
        <p:nvGrpSpPr>
          <p:cNvPr id="6" name="Gruppieren 9">
            <a:extLst>
              <a:ext uri="{FF2B5EF4-FFF2-40B4-BE49-F238E27FC236}">
                <a16:creationId xmlns:a16="http://schemas.microsoft.com/office/drawing/2014/main" id="{E91C305C-B4A1-4C1D-A3ED-D2EE794F8EE8}"/>
              </a:ext>
            </a:extLst>
          </p:cNvPr>
          <p:cNvGrpSpPr/>
          <p:nvPr/>
        </p:nvGrpSpPr>
        <p:grpSpPr>
          <a:xfrm>
            <a:off x="135517" y="136525"/>
            <a:ext cx="761950" cy="761950"/>
            <a:chOff x="135517" y="136525"/>
            <a:chExt cx="761950" cy="761950"/>
          </a:xfrm>
        </p:grpSpPr>
        <p:sp>
          <p:nvSpPr>
            <p:cNvPr id="7" name="Ellipse 12">
              <a:extLst>
                <a:ext uri="{FF2B5EF4-FFF2-40B4-BE49-F238E27FC236}">
                  <a16:creationId xmlns:a16="http://schemas.microsoft.com/office/drawing/2014/main" id="{61162229-D661-4C5D-97E0-E1C7E9150327}"/>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Sprechblase: oval 13">
              <a:extLst>
                <a:ext uri="{FF2B5EF4-FFF2-40B4-BE49-F238E27FC236}">
                  <a16:creationId xmlns:a16="http://schemas.microsoft.com/office/drawing/2014/main" id="{473832AB-334B-43D3-AA8B-40F8E92C251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oogle Shape;720;p27">
            <a:extLst>
              <a:ext uri="{FF2B5EF4-FFF2-40B4-BE49-F238E27FC236}">
                <a16:creationId xmlns:a16="http://schemas.microsoft.com/office/drawing/2014/main" id="{7E4C0E42-E9C6-41FB-9B36-EE82E5691B8C}"/>
              </a:ext>
            </a:extLst>
          </p:cNvPr>
          <p:cNvGrpSpPr/>
          <p:nvPr/>
        </p:nvGrpSpPr>
        <p:grpSpPr>
          <a:xfrm>
            <a:off x="4266857" y="2184400"/>
            <a:ext cx="4171950" cy="4171950"/>
            <a:chOff x="2136000" y="1449000"/>
            <a:chExt cx="3960000" cy="3960000"/>
          </a:xfrm>
        </p:grpSpPr>
        <p:sp>
          <p:nvSpPr>
            <p:cNvPr id="10" name="Google Shape;721;p27">
              <a:extLst>
                <a:ext uri="{FF2B5EF4-FFF2-40B4-BE49-F238E27FC236}">
                  <a16:creationId xmlns:a16="http://schemas.microsoft.com/office/drawing/2014/main" id="{2225306B-72EE-4841-AF43-D092EA4E2256}"/>
                </a:ext>
              </a:extLst>
            </p:cNvPr>
            <p:cNvSpPr/>
            <p:nvPr/>
          </p:nvSpPr>
          <p:spPr>
            <a:xfrm>
              <a:off x="2136000" y="1449000"/>
              <a:ext cx="3960000" cy="3960000"/>
            </a:xfrm>
            <a:prstGeom prst="ellipse">
              <a:avLst/>
            </a:prstGeom>
            <a:solidFill>
              <a:srgbClr val="6A962C">
                <a:alpha val="80000"/>
              </a:srgbClr>
            </a:solidFill>
            <a:ln w="12700" cap="flat" cmpd="sng">
              <a:solidFill>
                <a:srgbClr val="466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722;p27">
              <a:extLst>
                <a:ext uri="{FF2B5EF4-FFF2-40B4-BE49-F238E27FC236}">
                  <a16:creationId xmlns:a16="http://schemas.microsoft.com/office/drawing/2014/main" id="{38C051F0-7043-4F01-B006-7FAC8951E545}"/>
                </a:ext>
              </a:extLst>
            </p:cNvPr>
            <p:cNvSpPr/>
            <p:nvPr/>
          </p:nvSpPr>
          <p:spPr>
            <a:xfrm>
              <a:off x="2766000" y="2079000"/>
              <a:ext cx="2700000" cy="2700000"/>
            </a:xfrm>
            <a:prstGeom prst="ellipse">
              <a:avLst/>
            </a:prstGeom>
            <a:solidFill>
              <a:schemeClr val="accent2">
                <a:alpha val="80000"/>
              </a:schemeClr>
            </a:solidFill>
            <a:ln w="12700" cap="flat" cmpd="sng">
              <a:solidFill>
                <a:srgbClr val="466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 name="Google Shape;723;p27">
              <a:extLst>
                <a:ext uri="{FF2B5EF4-FFF2-40B4-BE49-F238E27FC236}">
                  <a16:creationId xmlns:a16="http://schemas.microsoft.com/office/drawing/2014/main" id="{D9AC7A93-8835-4AF2-AFFD-C10F30CEC195}"/>
                </a:ext>
              </a:extLst>
            </p:cNvPr>
            <p:cNvSpPr/>
            <p:nvPr/>
          </p:nvSpPr>
          <p:spPr>
            <a:xfrm>
              <a:off x="3396000" y="2709000"/>
              <a:ext cx="1440000" cy="1440000"/>
            </a:xfrm>
            <a:prstGeom prst="ellipse">
              <a:avLst/>
            </a:prstGeom>
            <a:solidFill>
              <a:srgbClr val="B9DC8A">
                <a:alpha val="80000"/>
              </a:srgbClr>
            </a:solidFill>
            <a:ln w="12700" cap="flat" cmpd="sng">
              <a:solidFill>
                <a:srgbClr val="46641D"/>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 name="Rectangle 12">
            <a:extLst>
              <a:ext uri="{FF2B5EF4-FFF2-40B4-BE49-F238E27FC236}">
                <a16:creationId xmlns:a16="http://schemas.microsoft.com/office/drawing/2014/main" id="{CC3F9019-E389-4718-A23A-CFA0B8032EB4}"/>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4099432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ubrik 6">
            <a:extLst>
              <a:ext uri="{FF2B5EF4-FFF2-40B4-BE49-F238E27FC236}">
                <a16:creationId xmlns:a16="http://schemas.microsoft.com/office/drawing/2014/main" id="{CF8C77CB-5924-499C-B6FC-EE6A67001586}"/>
              </a:ext>
            </a:extLst>
          </p:cNvPr>
          <p:cNvSpPr>
            <a:spLocks noGrp="1"/>
          </p:cNvSpPr>
          <p:nvPr>
            <p:ph type="title"/>
          </p:nvPr>
        </p:nvSpPr>
        <p:spPr>
          <a:xfrm>
            <a:off x="680545" y="492861"/>
            <a:ext cx="10515600" cy="572608"/>
          </a:xfrm>
        </p:spPr>
        <p:txBody>
          <a:bodyPr/>
          <a:lstStyle/>
          <a:p>
            <a:r>
              <a:rPr lang="en-US" noProof="0" dirty="0"/>
              <a:t>Key take aways</a:t>
            </a:r>
          </a:p>
        </p:txBody>
      </p:sp>
      <p:sp>
        <p:nvSpPr>
          <p:cNvPr id="5" name="Platshållare för datum 4">
            <a:extLst>
              <a:ext uri="{FF2B5EF4-FFF2-40B4-BE49-F238E27FC236}">
                <a16:creationId xmlns:a16="http://schemas.microsoft.com/office/drawing/2014/main" id="{9B9231EF-5070-4D06-B01B-E5E5FB98FE33}"/>
              </a:ext>
            </a:extLst>
          </p:cNvPr>
          <p:cNvSpPr>
            <a:spLocks noGrp="1"/>
          </p:cNvSpPr>
          <p:nvPr>
            <p:ph type="dt" sz="half" idx="10"/>
          </p:nvPr>
        </p:nvSpPr>
        <p:spPr/>
        <p:txBody>
          <a:bodyPr/>
          <a:lstStyle/>
          <a:p>
            <a:fld id="{C42BC2BD-BD5C-45AF-A11B-281C2575A057}" type="datetime1">
              <a:rPr lang="en-GB" smtClean="0"/>
              <a:t>24/05/2022</a:t>
            </a:fld>
            <a:endParaRPr lang="de-DE"/>
          </a:p>
        </p:txBody>
      </p:sp>
      <p:sp>
        <p:nvSpPr>
          <p:cNvPr id="6" name="Platshållare för bildnummer 5">
            <a:extLst>
              <a:ext uri="{FF2B5EF4-FFF2-40B4-BE49-F238E27FC236}">
                <a16:creationId xmlns:a16="http://schemas.microsoft.com/office/drawing/2014/main" id="{CACA1F71-905F-4A26-9D31-25036E188635}"/>
              </a:ext>
            </a:extLst>
          </p:cNvPr>
          <p:cNvSpPr>
            <a:spLocks noGrp="1"/>
          </p:cNvSpPr>
          <p:nvPr>
            <p:ph type="sldNum" sz="quarter" idx="11"/>
          </p:nvPr>
        </p:nvSpPr>
        <p:spPr/>
        <p:txBody>
          <a:bodyPr/>
          <a:lstStyle/>
          <a:p>
            <a:fld id="{CD13C9F6-DA1F-4969-8B21-2E803A8A69C8}" type="slidenum">
              <a:rPr lang="de-DE" smtClean="0"/>
              <a:t>36</a:t>
            </a:fld>
            <a:endParaRPr lang="de-DE" dirty="0"/>
          </a:p>
        </p:txBody>
      </p:sp>
      <p:sp>
        <p:nvSpPr>
          <p:cNvPr id="9" name="Pil: höger 8">
            <a:extLst>
              <a:ext uri="{FF2B5EF4-FFF2-40B4-BE49-F238E27FC236}">
                <a16:creationId xmlns:a16="http://schemas.microsoft.com/office/drawing/2014/main" id="{1180A31B-FCE8-4E03-AD57-D2DFD4E63C08}"/>
              </a:ext>
            </a:extLst>
          </p:cNvPr>
          <p:cNvSpPr/>
          <p:nvPr/>
        </p:nvSpPr>
        <p:spPr>
          <a:xfrm>
            <a:off x="1464593" y="558363"/>
            <a:ext cx="8938260" cy="4286250"/>
          </a:xfrm>
          <a:prstGeom prst="rightArrow">
            <a:avLst/>
          </a:prstGeom>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3" name="Frihandsfigur: Form 12">
            <a:extLst>
              <a:ext uri="{FF2B5EF4-FFF2-40B4-BE49-F238E27FC236}">
                <a16:creationId xmlns:a16="http://schemas.microsoft.com/office/drawing/2014/main" id="{FEA046BE-961D-435D-AF3E-1E1D8C41F6C6}"/>
              </a:ext>
            </a:extLst>
          </p:cNvPr>
          <p:cNvSpPr/>
          <p:nvPr/>
        </p:nvSpPr>
        <p:spPr>
          <a:xfrm>
            <a:off x="7044973" y="1865258"/>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Develop your local network</a:t>
            </a:r>
          </a:p>
        </p:txBody>
      </p:sp>
      <p:sp>
        <p:nvSpPr>
          <p:cNvPr id="15" name="Frihandsfigur: Form 14">
            <a:extLst>
              <a:ext uri="{FF2B5EF4-FFF2-40B4-BE49-F238E27FC236}">
                <a16:creationId xmlns:a16="http://schemas.microsoft.com/office/drawing/2014/main" id="{B5CE372F-858C-4B1F-B48D-A96773D4822B}"/>
              </a:ext>
            </a:extLst>
          </p:cNvPr>
          <p:cNvSpPr/>
          <p:nvPr/>
        </p:nvSpPr>
        <p:spPr>
          <a:xfrm>
            <a:off x="680545" y="1865258"/>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Set your ambition</a:t>
            </a:r>
          </a:p>
        </p:txBody>
      </p:sp>
      <p:sp>
        <p:nvSpPr>
          <p:cNvPr id="16" name="Frihandsfigur: Form 15">
            <a:extLst>
              <a:ext uri="{FF2B5EF4-FFF2-40B4-BE49-F238E27FC236}">
                <a16:creationId xmlns:a16="http://schemas.microsoft.com/office/drawing/2014/main" id="{FC41A014-DFE7-4341-A047-AE870E9DBAF8}"/>
              </a:ext>
            </a:extLst>
          </p:cNvPr>
          <p:cNvSpPr/>
          <p:nvPr/>
        </p:nvSpPr>
        <p:spPr>
          <a:xfrm>
            <a:off x="2802020" y="1865258"/>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dirty="0">
                <a:solidFill>
                  <a:schemeClr val="tx1">
                    <a:lumMod val="65000"/>
                    <a:lumOff val="35000"/>
                  </a:schemeClr>
                </a:solidFill>
              </a:rPr>
              <a:t>Define the services and activities you want to offer</a:t>
            </a:r>
          </a:p>
        </p:txBody>
      </p:sp>
      <p:sp>
        <p:nvSpPr>
          <p:cNvPr id="17" name="Frihandsfigur: Form 16">
            <a:extLst>
              <a:ext uri="{FF2B5EF4-FFF2-40B4-BE49-F238E27FC236}">
                <a16:creationId xmlns:a16="http://schemas.microsoft.com/office/drawing/2014/main" id="{E9A64EA5-F50D-4A1E-9AA7-6418827B9939}"/>
              </a:ext>
            </a:extLst>
          </p:cNvPr>
          <p:cNvSpPr/>
          <p:nvPr/>
        </p:nvSpPr>
        <p:spPr>
          <a:xfrm>
            <a:off x="4923495" y="1865258"/>
            <a:ext cx="2020453" cy="1714500"/>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lvl="0" indent="0" algn="ctr" defTabSz="977900">
              <a:lnSpc>
                <a:spcPct val="90000"/>
              </a:lnSpc>
              <a:spcBef>
                <a:spcPct val="0"/>
              </a:spcBef>
              <a:spcAft>
                <a:spcPct val="35000"/>
              </a:spcAft>
              <a:buNone/>
            </a:pPr>
            <a:r>
              <a:rPr lang="en-GB" sz="2200" b="1" kern="1200">
                <a:solidFill>
                  <a:schemeClr val="tx1">
                    <a:lumMod val="65000"/>
                    <a:lumOff val="35000"/>
                  </a:schemeClr>
                </a:solidFill>
              </a:rPr>
              <a:t>Motivate SMEs to participate</a:t>
            </a:r>
          </a:p>
        </p:txBody>
      </p:sp>
      <p:sp>
        <p:nvSpPr>
          <p:cNvPr id="22" name="textruta 21">
            <a:extLst>
              <a:ext uri="{FF2B5EF4-FFF2-40B4-BE49-F238E27FC236}">
                <a16:creationId xmlns:a16="http://schemas.microsoft.com/office/drawing/2014/main" id="{22BA604A-C4EF-44F1-ADA7-1D710321C239}"/>
              </a:ext>
            </a:extLst>
          </p:cNvPr>
          <p:cNvSpPr txBox="1"/>
          <p:nvPr/>
        </p:nvSpPr>
        <p:spPr>
          <a:xfrm>
            <a:off x="778920" y="3829701"/>
            <a:ext cx="2020453" cy="1200329"/>
          </a:xfrm>
          <a:prstGeom prst="rect">
            <a:avLst/>
          </a:prstGeom>
          <a:noFill/>
        </p:spPr>
        <p:txBody>
          <a:bodyPr wrap="square">
            <a:spAutoFit/>
          </a:bodyPr>
          <a:lstStyle/>
          <a:p>
            <a:r>
              <a:rPr lang="en-GB" sz="1800" dirty="0"/>
              <a:t>To concretize what you are doing – for yourself and others!</a:t>
            </a:r>
          </a:p>
        </p:txBody>
      </p:sp>
      <p:sp>
        <p:nvSpPr>
          <p:cNvPr id="23" name="textruta 22">
            <a:extLst>
              <a:ext uri="{FF2B5EF4-FFF2-40B4-BE49-F238E27FC236}">
                <a16:creationId xmlns:a16="http://schemas.microsoft.com/office/drawing/2014/main" id="{F71744FF-A5EA-4204-B22C-4C505A6D1EBC}"/>
              </a:ext>
            </a:extLst>
          </p:cNvPr>
          <p:cNvSpPr txBox="1"/>
          <p:nvPr/>
        </p:nvSpPr>
        <p:spPr>
          <a:xfrm>
            <a:off x="2799373" y="3829701"/>
            <a:ext cx="1925025" cy="1477328"/>
          </a:xfrm>
          <a:prstGeom prst="rect">
            <a:avLst/>
          </a:prstGeom>
          <a:noFill/>
        </p:spPr>
        <p:txBody>
          <a:bodyPr wrap="square">
            <a:spAutoFit/>
          </a:bodyPr>
          <a:lstStyle/>
          <a:p>
            <a:r>
              <a:rPr lang="en-GB" dirty="0"/>
              <a:t>To be able to communicate the “offer” to SMEs in the cluster and other stakeholders</a:t>
            </a:r>
          </a:p>
        </p:txBody>
      </p:sp>
      <p:sp>
        <p:nvSpPr>
          <p:cNvPr id="24" name="textruta 23">
            <a:extLst>
              <a:ext uri="{FF2B5EF4-FFF2-40B4-BE49-F238E27FC236}">
                <a16:creationId xmlns:a16="http://schemas.microsoft.com/office/drawing/2014/main" id="{3A52E8A9-D1A3-4D48-B691-5FCF715C1920}"/>
              </a:ext>
            </a:extLst>
          </p:cNvPr>
          <p:cNvSpPr txBox="1"/>
          <p:nvPr/>
        </p:nvSpPr>
        <p:spPr>
          <a:xfrm>
            <a:off x="4923495" y="3829701"/>
            <a:ext cx="1994539" cy="1200329"/>
          </a:xfrm>
          <a:prstGeom prst="rect">
            <a:avLst/>
          </a:prstGeom>
          <a:noFill/>
        </p:spPr>
        <p:txBody>
          <a:bodyPr wrap="square">
            <a:spAutoFit/>
          </a:bodyPr>
          <a:lstStyle/>
          <a:p>
            <a:r>
              <a:rPr lang="en-GB" dirty="0"/>
              <a:t>Because without SMEs no energy collective, no impact</a:t>
            </a:r>
          </a:p>
        </p:txBody>
      </p:sp>
      <p:sp>
        <p:nvSpPr>
          <p:cNvPr id="25" name="textruta 24">
            <a:extLst>
              <a:ext uri="{FF2B5EF4-FFF2-40B4-BE49-F238E27FC236}">
                <a16:creationId xmlns:a16="http://schemas.microsoft.com/office/drawing/2014/main" id="{D8648AAB-1CFC-4EEC-B9FB-504587ADD60F}"/>
              </a:ext>
            </a:extLst>
          </p:cNvPr>
          <p:cNvSpPr txBox="1"/>
          <p:nvPr/>
        </p:nvSpPr>
        <p:spPr>
          <a:xfrm>
            <a:off x="7117131" y="3829701"/>
            <a:ext cx="1994539" cy="646331"/>
          </a:xfrm>
          <a:prstGeom prst="rect">
            <a:avLst/>
          </a:prstGeom>
          <a:noFill/>
        </p:spPr>
        <p:txBody>
          <a:bodyPr wrap="square">
            <a:spAutoFit/>
          </a:bodyPr>
          <a:lstStyle/>
          <a:p>
            <a:r>
              <a:rPr lang="en-GB" dirty="0"/>
              <a:t>Because we are stronger together</a:t>
            </a:r>
          </a:p>
        </p:txBody>
      </p:sp>
      <p:sp>
        <p:nvSpPr>
          <p:cNvPr id="14" name="Rectangle 13">
            <a:extLst>
              <a:ext uri="{FF2B5EF4-FFF2-40B4-BE49-F238E27FC236}">
                <a16:creationId xmlns:a16="http://schemas.microsoft.com/office/drawing/2014/main" id="{5DB7375A-FD40-4CFD-A9F2-8574D6F6A26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44204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2D02C1-C7C0-4811-8E16-F62470F806C2}"/>
              </a:ext>
            </a:extLst>
          </p:cNvPr>
          <p:cNvSpPr>
            <a:spLocks noGrp="1"/>
          </p:cNvSpPr>
          <p:nvPr>
            <p:ph type="title"/>
          </p:nvPr>
        </p:nvSpPr>
        <p:spPr/>
        <p:txBody>
          <a:bodyPr/>
          <a:lstStyle/>
          <a:p>
            <a:r>
              <a:rPr lang="en-US" noProof="0" dirty="0"/>
              <a:t>Questions &amp; Feedback</a:t>
            </a:r>
          </a:p>
        </p:txBody>
      </p:sp>
      <p:sp>
        <p:nvSpPr>
          <p:cNvPr id="3" name="Textplatzhalter 2">
            <a:extLst>
              <a:ext uri="{FF2B5EF4-FFF2-40B4-BE49-F238E27FC236}">
                <a16:creationId xmlns:a16="http://schemas.microsoft.com/office/drawing/2014/main" id="{0857CF78-26BC-44C8-A9B6-AF6FBB5AA537}"/>
              </a:ext>
            </a:extLst>
          </p:cNvPr>
          <p:cNvSpPr>
            <a:spLocks noGrp="1"/>
          </p:cNvSpPr>
          <p:nvPr>
            <p:ph type="body" idx="1"/>
          </p:nvPr>
        </p:nvSpPr>
        <p:spPr/>
        <p:txBody>
          <a:bodyPr/>
          <a:lstStyle/>
          <a:p>
            <a:endParaRPr lang="de-DE"/>
          </a:p>
        </p:txBody>
      </p:sp>
      <p:sp>
        <p:nvSpPr>
          <p:cNvPr id="4" name="Datumsplatzhalter 3">
            <a:extLst>
              <a:ext uri="{FF2B5EF4-FFF2-40B4-BE49-F238E27FC236}">
                <a16:creationId xmlns:a16="http://schemas.microsoft.com/office/drawing/2014/main" id="{26C7B74A-C5AA-4929-B3B1-7002793FF4E6}"/>
              </a:ext>
            </a:extLst>
          </p:cNvPr>
          <p:cNvSpPr>
            <a:spLocks noGrp="1"/>
          </p:cNvSpPr>
          <p:nvPr>
            <p:ph type="dt" sz="half" idx="10"/>
          </p:nvPr>
        </p:nvSpPr>
        <p:spPr/>
        <p:txBody>
          <a:bodyPr/>
          <a:lstStyle/>
          <a:p>
            <a:fld id="{E8217763-268C-4E22-A770-64364E997022}" type="datetime1">
              <a:rPr lang="en-GB" smtClean="0"/>
              <a:t>24/05/2022</a:t>
            </a:fld>
            <a:endParaRPr lang="de-DE"/>
          </a:p>
        </p:txBody>
      </p:sp>
      <p:sp>
        <p:nvSpPr>
          <p:cNvPr id="5" name="Foliennummernplatzhalter 4">
            <a:extLst>
              <a:ext uri="{FF2B5EF4-FFF2-40B4-BE49-F238E27FC236}">
                <a16:creationId xmlns:a16="http://schemas.microsoft.com/office/drawing/2014/main" id="{F3B97727-C030-46CB-AD8D-5576B3B6763A}"/>
              </a:ext>
            </a:extLst>
          </p:cNvPr>
          <p:cNvSpPr>
            <a:spLocks noGrp="1"/>
          </p:cNvSpPr>
          <p:nvPr>
            <p:ph type="sldNum" sz="quarter" idx="11"/>
          </p:nvPr>
        </p:nvSpPr>
        <p:spPr/>
        <p:txBody>
          <a:bodyPr/>
          <a:lstStyle/>
          <a:p>
            <a:fld id="{CD13C9F6-DA1F-4969-8B21-2E803A8A69C8}" type="slidenum">
              <a:rPr lang="de-DE" smtClean="0"/>
              <a:t>37</a:t>
            </a:fld>
            <a:endParaRPr lang="de-DE" dirty="0"/>
          </a:p>
        </p:txBody>
      </p:sp>
      <p:sp>
        <p:nvSpPr>
          <p:cNvPr id="6" name="Rectangle 5">
            <a:extLst>
              <a:ext uri="{FF2B5EF4-FFF2-40B4-BE49-F238E27FC236}">
                <a16:creationId xmlns:a16="http://schemas.microsoft.com/office/drawing/2014/main" id="{BFA0C23E-C53B-4293-BB3E-D3F4A2DFA19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903689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1"/>
          </p:nvPr>
        </p:nvSpPr>
        <p:spPr>
          <a:xfrm>
            <a:off x="8604106" y="6339526"/>
            <a:ext cx="2743200" cy="365125"/>
          </a:xfrm>
        </p:spPr>
        <p:txBody>
          <a:bodyPr/>
          <a:lstStyle/>
          <a:p>
            <a:fld id="{CD13C9F6-DA1F-4969-8B21-2E803A8A69C8}" type="slidenum">
              <a:rPr lang="de-DE" smtClean="0"/>
              <a:t>38</a:t>
            </a:fld>
            <a:endParaRPr lang="de-DE" dirty="0"/>
          </a:p>
        </p:txBody>
      </p:sp>
      <p:pic>
        <p:nvPicPr>
          <p:cNvPr id="18" name="Grafik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8252" y="1947772"/>
            <a:ext cx="3891516" cy="2994643"/>
          </a:xfrm>
          <a:prstGeom prst="rect">
            <a:avLst/>
          </a:prstGeom>
        </p:spPr>
      </p:pic>
      <p:sp>
        <p:nvSpPr>
          <p:cNvPr id="19" name="Textfeld 18"/>
          <p:cNvSpPr txBox="1"/>
          <p:nvPr/>
        </p:nvSpPr>
        <p:spPr>
          <a:xfrm>
            <a:off x="2875077" y="953131"/>
            <a:ext cx="5944850" cy="523220"/>
          </a:xfrm>
          <a:prstGeom prst="rect">
            <a:avLst/>
          </a:prstGeom>
          <a:noFill/>
        </p:spPr>
        <p:txBody>
          <a:bodyPr wrap="square" rtlCol="0">
            <a:spAutoFit/>
          </a:bodyPr>
          <a:lstStyle/>
          <a:p>
            <a:pPr algn="ctr"/>
            <a:r>
              <a:rPr lang="de-DE" sz="2800" dirty="0" err="1">
                <a:latin typeface="Noto Sans" panose="020B0502040504020204" pitchFamily="34" charset="0"/>
                <a:ea typeface="Noto Sans" panose="020B0502040504020204" pitchFamily="34" charset="0"/>
                <a:cs typeface="Noto Sans" panose="020B0502040504020204" pitchFamily="34" charset="0"/>
              </a:rPr>
              <a:t>Thanks</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for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your</a:t>
            </a:r>
            <a:r>
              <a:rPr lang="de-DE" sz="2800" dirty="0">
                <a:latin typeface="Noto Sans" panose="020B0502040504020204" pitchFamily="34" charset="0"/>
                <a:ea typeface="Noto Sans" panose="020B0502040504020204" pitchFamily="34" charset="0"/>
                <a:cs typeface="Noto Sans" panose="020B0502040504020204" pitchFamily="34" charset="0"/>
              </a:rPr>
              <a:t> </a:t>
            </a:r>
            <a:r>
              <a:rPr lang="de-DE" sz="2800" dirty="0" err="1">
                <a:latin typeface="Noto Sans" panose="020B0502040504020204" pitchFamily="34" charset="0"/>
                <a:ea typeface="Noto Sans" panose="020B0502040504020204" pitchFamily="34" charset="0"/>
                <a:cs typeface="Noto Sans" panose="020B0502040504020204" pitchFamily="34" charset="0"/>
              </a:rPr>
              <a:t>attention</a:t>
            </a:r>
            <a:r>
              <a:rPr lang="de-DE" sz="2800" dirty="0">
                <a:latin typeface="Noto Sans" panose="020B0502040504020204" pitchFamily="34" charset="0"/>
                <a:ea typeface="Noto Sans" panose="020B0502040504020204" pitchFamily="34" charset="0"/>
                <a:cs typeface="Noto Sans" panose="020B0502040504020204" pitchFamily="34" charset="0"/>
              </a:rPr>
              <a:t>!</a:t>
            </a:r>
          </a:p>
        </p:txBody>
      </p:sp>
      <p:sp>
        <p:nvSpPr>
          <p:cNvPr id="22" name="Datumsplatzhalter 3"/>
          <p:cNvSpPr>
            <a:spLocks noGrp="1"/>
          </p:cNvSpPr>
          <p:nvPr>
            <p:ph type="dt" sz="half" idx="10"/>
          </p:nvPr>
        </p:nvSpPr>
        <p:spPr>
          <a:xfrm>
            <a:off x="838200" y="6356350"/>
            <a:ext cx="2743200" cy="365125"/>
          </a:xfrm>
        </p:spPr>
        <p:txBody>
          <a:bodyPr/>
          <a:lstStyle/>
          <a:p>
            <a:fld id="{B9BFD6EC-D5B4-4E1C-814A-CA023CA6E3AC}" type="datetime1">
              <a:rPr lang="en-GB" smtClean="0"/>
              <a:t>24/05/2022</a:t>
            </a:fld>
            <a:endParaRPr lang="de-DE"/>
          </a:p>
        </p:txBody>
      </p:sp>
      <p:pic>
        <p:nvPicPr>
          <p:cNvPr id="23" name="Immagine 2"/>
          <p:cNvPicPr/>
          <p:nvPr/>
        </p:nvPicPr>
        <p:blipFill>
          <a:blip r:embed="rId4">
            <a:extLst>
              <a:ext uri="{28A0092B-C50C-407E-A947-70E740481C1C}">
                <a14:useLocalDpi xmlns:a14="http://schemas.microsoft.com/office/drawing/2010/main" val="0"/>
              </a:ext>
            </a:extLst>
          </a:blip>
          <a:srcRect/>
          <a:stretch>
            <a:fillRect/>
          </a:stretch>
        </p:blipFill>
        <p:spPr bwMode="auto">
          <a:xfrm>
            <a:off x="10186520" y="5643825"/>
            <a:ext cx="463100" cy="546600"/>
          </a:xfrm>
          <a:prstGeom prst="rect">
            <a:avLst/>
          </a:prstGeom>
          <a:noFill/>
          <a:ln>
            <a:noFill/>
          </a:ln>
        </p:spPr>
      </p:pic>
      <p:pic>
        <p:nvPicPr>
          <p:cNvPr id="25" name="Afbeelding 16" descr="cidimage002.png@01D4FECE.D63D32C0"/>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11266902" y="5674435"/>
            <a:ext cx="414671" cy="401685"/>
          </a:xfrm>
          <a:prstGeom prst="rect">
            <a:avLst/>
          </a:prstGeom>
          <a:noFill/>
          <a:ln>
            <a:noFill/>
          </a:ln>
        </p:spPr>
      </p:pic>
      <p:pic>
        <p:nvPicPr>
          <p:cNvPr id="26" name="Picture 1"/>
          <p:cNvPicPr/>
          <p:nvPr/>
        </p:nvPicPr>
        <p:blipFill rotWithShape="1">
          <a:blip r:embed="rId7" cstate="print">
            <a:extLst>
              <a:ext uri="{28A0092B-C50C-407E-A947-70E740481C1C}">
                <a14:useLocalDpi xmlns:a14="http://schemas.microsoft.com/office/drawing/2010/main" val="0"/>
              </a:ext>
            </a:extLst>
          </a:blip>
          <a:srcRect t="8773" b="16666"/>
          <a:stretch/>
        </p:blipFill>
        <p:spPr bwMode="auto">
          <a:xfrm>
            <a:off x="5016416" y="5675446"/>
            <a:ext cx="968118" cy="356046"/>
          </a:xfrm>
          <a:prstGeom prst="rect">
            <a:avLst/>
          </a:prstGeom>
          <a:noFill/>
          <a:ln>
            <a:noFill/>
          </a:ln>
          <a:extLst>
            <a:ext uri="{53640926-AAD7-44D8-BBD7-CCE9431645EC}">
              <a14:shadowObscured xmlns:a14="http://schemas.microsoft.com/office/drawing/2010/main"/>
            </a:ext>
          </a:extLst>
        </p:spPr>
      </p:pic>
      <p:pic>
        <p:nvPicPr>
          <p:cNvPr id="27" name="Picture 3"/>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96101" y="5662227"/>
            <a:ext cx="447505" cy="439814"/>
          </a:xfrm>
          <a:prstGeom prst="rect">
            <a:avLst/>
          </a:prstGeom>
          <a:noFill/>
          <a:ln>
            <a:noFill/>
          </a:ln>
        </p:spPr>
      </p:pic>
      <p:pic>
        <p:nvPicPr>
          <p:cNvPr id="28" name="Picture 24"/>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503002" y="5772902"/>
            <a:ext cx="520986" cy="240621"/>
          </a:xfrm>
          <a:prstGeom prst="rect">
            <a:avLst/>
          </a:prstGeom>
          <a:noFill/>
          <a:ln>
            <a:noFill/>
          </a:ln>
        </p:spPr>
      </p:pic>
      <p:pic>
        <p:nvPicPr>
          <p:cNvPr id="29" name="Picture 27" descr="header_E"/>
          <p:cNvPicPr/>
          <p:nvPr/>
        </p:nvPicPr>
        <p:blipFill>
          <a:blip r:embed="rId10" cstate="print">
            <a:extLst>
              <a:ext uri="{28A0092B-C50C-407E-A947-70E740481C1C}">
                <a14:useLocalDpi xmlns:a14="http://schemas.microsoft.com/office/drawing/2010/main" val="0"/>
              </a:ext>
            </a:extLst>
          </a:blip>
          <a:srcRect l="31882" r="31726"/>
          <a:stretch>
            <a:fillRect/>
          </a:stretch>
        </p:blipFill>
        <p:spPr bwMode="auto">
          <a:xfrm>
            <a:off x="8719343" y="5698491"/>
            <a:ext cx="786800" cy="367285"/>
          </a:xfrm>
          <a:prstGeom prst="rect">
            <a:avLst/>
          </a:prstGeom>
          <a:noFill/>
        </p:spPr>
      </p:pic>
      <p:pic>
        <p:nvPicPr>
          <p:cNvPr id="30" name="Immagine 2"/>
          <p:cNvPicPr/>
          <p:nvPr/>
        </p:nvPicPr>
        <p:blipFill>
          <a:blip r:embed="rId11" cstate="print">
            <a:extLst>
              <a:ext uri="{28A0092B-C50C-407E-A947-70E740481C1C}">
                <a14:useLocalDpi xmlns:a14="http://schemas.microsoft.com/office/drawing/2010/main" val="0"/>
              </a:ext>
            </a:extLst>
          </a:blip>
          <a:stretch>
            <a:fillRect/>
          </a:stretch>
        </p:blipFill>
        <p:spPr>
          <a:xfrm>
            <a:off x="3157236" y="5776812"/>
            <a:ext cx="722915" cy="271360"/>
          </a:xfrm>
          <a:prstGeom prst="rect">
            <a:avLst/>
          </a:prstGeom>
        </p:spPr>
      </p:pic>
      <p:pic>
        <p:nvPicPr>
          <p:cNvPr id="31" name="Grafik 30" descr="R:\PR\01_Unternehmenskommunikation\12_Corporate_Design\02_Logo\bea_logo_black_font\bea_logo_black_font_c4_transp.jpg"/>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244472" y="5789582"/>
            <a:ext cx="517496" cy="288447"/>
          </a:xfrm>
          <a:prstGeom prst="rect">
            <a:avLst/>
          </a:prstGeom>
          <a:noFill/>
          <a:ln>
            <a:noFill/>
          </a:ln>
        </p:spPr>
      </p:pic>
      <p:pic>
        <p:nvPicPr>
          <p:cNvPr id="32" name="Bildobjekt 2"/>
          <p:cNvPicPr/>
          <p:nvPr/>
        </p:nvPicPr>
        <p:blipFill>
          <a:blip r:embed="rId13" cstate="print">
            <a:extLst>
              <a:ext uri="{28A0092B-C50C-407E-A947-70E740481C1C}">
                <a14:useLocalDpi xmlns:a14="http://schemas.microsoft.com/office/drawing/2010/main" val="0"/>
              </a:ext>
            </a:extLst>
          </a:blip>
          <a:stretch>
            <a:fillRect/>
          </a:stretch>
        </p:blipFill>
        <p:spPr>
          <a:xfrm>
            <a:off x="1901797" y="5721421"/>
            <a:ext cx="919086" cy="354787"/>
          </a:xfrm>
          <a:prstGeom prst="rect">
            <a:avLst/>
          </a:prstGeom>
        </p:spPr>
      </p:pic>
      <p:pic>
        <p:nvPicPr>
          <p:cNvPr id="33" name="Picture 25" descr="https://365tno.sharepoint.com/sites/intranet/Organisation/CS/Marketing_Communications/Externe-profilering/Logos/426_1_TNO_ifl_zwart.png"/>
          <p:cNvPicPr/>
          <p:nvPr/>
        </p:nvPicPr>
        <p:blipFill rotWithShape="1">
          <a:blip r:embed="rId14" cstate="print">
            <a:extLst>
              <a:ext uri="{28A0092B-C50C-407E-A947-70E740481C1C}">
                <a14:useLocalDpi xmlns:a14="http://schemas.microsoft.com/office/drawing/2010/main" val="0"/>
              </a:ext>
            </a:extLst>
          </a:blip>
          <a:srcRect l="7704" t="16984" r="4714" b="21687"/>
          <a:stretch/>
        </p:blipFill>
        <p:spPr bwMode="auto">
          <a:xfrm>
            <a:off x="549536" y="5806262"/>
            <a:ext cx="1015908" cy="171393"/>
          </a:xfrm>
          <a:prstGeom prst="rect">
            <a:avLst/>
          </a:prstGeom>
          <a:noFill/>
          <a:ln>
            <a:noFill/>
          </a:ln>
          <a:extLst>
            <a:ext uri="{53640926-AAD7-44D8-BBD7-CCE9431645EC}">
              <a14:shadowObscured xmlns:a14="http://schemas.microsoft.com/office/drawing/2010/main"/>
            </a:ext>
          </a:extLst>
        </p:spPr>
      </p:pic>
      <p:sp>
        <p:nvSpPr>
          <p:cNvPr id="16" name="Rectangle 15">
            <a:extLst>
              <a:ext uri="{FF2B5EF4-FFF2-40B4-BE49-F238E27FC236}">
                <a16:creationId xmlns:a16="http://schemas.microsoft.com/office/drawing/2014/main" id="{EFD10083-9E23-4E3B-B9CA-66F46A8889F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0373119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BD49709-2A96-4189-8F25-603B8A31DB9F}"/>
              </a:ext>
            </a:extLst>
          </p:cNvPr>
          <p:cNvSpPr>
            <a:spLocks noGrp="1"/>
          </p:cNvSpPr>
          <p:nvPr>
            <p:ph type="title"/>
          </p:nvPr>
        </p:nvSpPr>
        <p:spPr/>
        <p:txBody>
          <a:bodyPr/>
          <a:lstStyle/>
          <a:p>
            <a:r>
              <a:rPr lang="en-US" noProof="0" dirty="0"/>
              <a:t>Main source of information</a:t>
            </a:r>
          </a:p>
        </p:txBody>
      </p:sp>
      <p:sp>
        <p:nvSpPr>
          <p:cNvPr id="4" name="Platshållare för text 3">
            <a:extLst>
              <a:ext uri="{FF2B5EF4-FFF2-40B4-BE49-F238E27FC236}">
                <a16:creationId xmlns:a16="http://schemas.microsoft.com/office/drawing/2014/main" id="{FF415D5E-BD1A-4D5E-AA2A-E89C1474E6BB}"/>
              </a:ext>
            </a:extLst>
          </p:cNvPr>
          <p:cNvSpPr>
            <a:spLocks noGrp="1"/>
          </p:cNvSpPr>
          <p:nvPr>
            <p:ph type="body" sz="half" idx="2"/>
          </p:nvPr>
        </p:nvSpPr>
        <p:spPr>
          <a:xfrm>
            <a:off x="839788" y="2057400"/>
            <a:ext cx="4030163" cy="3811588"/>
          </a:xfrm>
        </p:spPr>
        <p:txBody>
          <a:bodyPr>
            <a:noAutofit/>
          </a:bodyPr>
          <a:lstStyle/>
          <a:p>
            <a:r>
              <a:rPr lang="en-US" sz="2000" noProof="0" dirty="0"/>
              <a:t>The handbook describing the GEAR@SME methodology is the main source of information in this training, especially for the lectures.</a:t>
            </a:r>
          </a:p>
          <a:p>
            <a:r>
              <a:rPr lang="en-US" sz="2000" noProof="0" dirty="0"/>
              <a:t>The handbook is extensive and the training will guide you through the most important parts on an overall level as well as give you details in certain areas.</a:t>
            </a:r>
          </a:p>
          <a:p>
            <a:r>
              <a:rPr lang="en-US" sz="2000" noProof="0" dirty="0"/>
              <a:t>Examples and exercises will put the information into context.</a:t>
            </a:r>
          </a:p>
        </p:txBody>
      </p:sp>
      <p:sp>
        <p:nvSpPr>
          <p:cNvPr id="5" name="Platshållare för datum 4">
            <a:extLst>
              <a:ext uri="{FF2B5EF4-FFF2-40B4-BE49-F238E27FC236}">
                <a16:creationId xmlns:a16="http://schemas.microsoft.com/office/drawing/2014/main" id="{8A5DE279-F471-49E2-A6E9-B233218534A6}"/>
              </a:ext>
            </a:extLst>
          </p:cNvPr>
          <p:cNvSpPr>
            <a:spLocks noGrp="1"/>
          </p:cNvSpPr>
          <p:nvPr>
            <p:ph type="dt" sz="half" idx="10"/>
          </p:nvPr>
        </p:nvSpPr>
        <p:spPr/>
        <p:txBody>
          <a:bodyPr/>
          <a:lstStyle/>
          <a:p>
            <a:fld id="{0CCFBB9D-053F-442D-A184-CD3EA00204CB}" type="datetime1">
              <a:rPr lang="en-GB" smtClean="0"/>
              <a:t>24/05/2022</a:t>
            </a:fld>
            <a:endParaRPr lang="de-DE"/>
          </a:p>
        </p:txBody>
      </p:sp>
      <p:sp>
        <p:nvSpPr>
          <p:cNvPr id="6" name="Platshållare för bildnummer 5">
            <a:extLst>
              <a:ext uri="{FF2B5EF4-FFF2-40B4-BE49-F238E27FC236}">
                <a16:creationId xmlns:a16="http://schemas.microsoft.com/office/drawing/2014/main" id="{D780B02F-377B-40AE-84DC-1757B7B8892B}"/>
              </a:ext>
            </a:extLst>
          </p:cNvPr>
          <p:cNvSpPr>
            <a:spLocks noGrp="1"/>
          </p:cNvSpPr>
          <p:nvPr>
            <p:ph type="sldNum" sz="quarter" idx="11"/>
          </p:nvPr>
        </p:nvSpPr>
        <p:spPr/>
        <p:txBody>
          <a:bodyPr/>
          <a:lstStyle/>
          <a:p>
            <a:fld id="{CD13C9F6-DA1F-4969-8B21-2E803A8A69C8}" type="slidenum">
              <a:rPr lang="de-DE" smtClean="0"/>
              <a:t>39</a:t>
            </a:fld>
            <a:endParaRPr lang="de-DE" dirty="0"/>
          </a:p>
        </p:txBody>
      </p:sp>
      <p:pic>
        <p:nvPicPr>
          <p:cNvPr id="7" name="Platshållare för innehåll 8">
            <a:extLst>
              <a:ext uri="{FF2B5EF4-FFF2-40B4-BE49-F238E27FC236}">
                <a16:creationId xmlns:a16="http://schemas.microsoft.com/office/drawing/2014/main" id="{BB093CB1-ACB9-42EA-8C6B-ABAA0B0D0F71}"/>
              </a:ext>
            </a:extLst>
          </p:cNvPr>
          <p:cNvPicPr>
            <a:picLocks noGrp="1" noChangeAspect="1"/>
          </p:cNvPicPr>
          <p:nvPr>
            <p:ph idx="1"/>
          </p:nvPr>
        </p:nvPicPr>
        <p:blipFill rotWithShape="1">
          <a:blip r:embed="rId3"/>
          <a:srcRect l="21747" t="12157" r="22915" b="7206"/>
          <a:stretch/>
        </p:blipFill>
        <p:spPr>
          <a:xfrm>
            <a:off x="5183187" y="1035216"/>
            <a:ext cx="6758643" cy="5232019"/>
          </a:xfrm>
        </p:spPr>
      </p:pic>
      <p:sp>
        <p:nvSpPr>
          <p:cNvPr id="8" name="Rectangle 7">
            <a:extLst>
              <a:ext uri="{FF2B5EF4-FFF2-40B4-BE49-F238E27FC236}">
                <a16:creationId xmlns:a16="http://schemas.microsoft.com/office/drawing/2014/main" id="{6219A558-4338-493E-8E35-8A35787EA644}"/>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3725934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096000" y="1834627"/>
            <a:ext cx="5881575" cy="1201498"/>
          </a:xfrm>
        </p:spPr>
        <p:txBody>
          <a:bodyPr>
            <a:normAutofit fontScale="90000"/>
          </a:bodyPr>
          <a:lstStyle/>
          <a:p>
            <a:r>
              <a:rPr lang="en-US" noProof="0" dirty="0">
                <a:solidFill>
                  <a:schemeClr val="tx1">
                    <a:lumMod val="50000"/>
                    <a:lumOff val="50000"/>
                  </a:schemeClr>
                </a:solidFill>
              </a:rPr>
              <a:t>Establishing Energy Collectives</a:t>
            </a:r>
            <a:br>
              <a:rPr lang="en-US" noProof="0" dirty="0"/>
            </a:br>
            <a:br>
              <a:rPr lang="en-US" noProof="0" dirty="0"/>
            </a:br>
            <a:r>
              <a:rPr lang="en-US" noProof="0" dirty="0"/>
              <a:t>Getting started: Defining scope and organizing stakeholders</a:t>
            </a:r>
          </a:p>
        </p:txBody>
      </p:sp>
      <p:sp>
        <p:nvSpPr>
          <p:cNvPr id="4" name="Textplatzhalter 3"/>
          <p:cNvSpPr>
            <a:spLocks noGrp="1"/>
          </p:cNvSpPr>
          <p:nvPr>
            <p:ph type="body" sz="quarter" idx="11"/>
          </p:nvPr>
        </p:nvSpPr>
        <p:spPr>
          <a:xfrm>
            <a:off x="7451271" y="3367737"/>
            <a:ext cx="2733675" cy="1300163"/>
          </a:xfrm>
        </p:spPr>
        <p:txBody>
          <a:bodyPr>
            <a:normAutofit/>
          </a:bodyPr>
          <a:lstStyle/>
          <a:p>
            <a:endParaRPr lang="de-DE" dirty="0">
              <a:solidFill>
                <a:schemeClr val="tx1">
                  <a:lumMod val="50000"/>
                  <a:lumOff val="50000"/>
                </a:schemeClr>
              </a:solidFill>
            </a:endParaRPr>
          </a:p>
        </p:txBody>
      </p:sp>
    </p:spTree>
    <p:extLst>
      <p:ext uri="{BB962C8B-B14F-4D97-AF65-F5344CB8AC3E}">
        <p14:creationId xmlns:p14="http://schemas.microsoft.com/office/powerpoint/2010/main" val="19736779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err="1"/>
              <a:t>Roveri</a:t>
            </a:r>
            <a:r>
              <a:rPr lang="en-US" noProof="0" dirty="0"/>
              <a:t> Industrial district</a:t>
            </a:r>
          </a:p>
        </p:txBody>
      </p:sp>
      <p:pic>
        <p:nvPicPr>
          <p:cNvPr id="8" name="image3.png">
            <a:extLst>
              <a:ext uri="{FF2B5EF4-FFF2-40B4-BE49-F238E27FC236}">
                <a16:creationId xmlns:a16="http://schemas.microsoft.com/office/drawing/2014/main" id="{75B91C31-C652-4EEA-A12D-40C0C1A92AC1}"/>
              </a:ext>
            </a:extLst>
          </p:cNvPr>
          <p:cNvPicPr/>
          <p:nvPr/>
        </p:nvPicPr>
        <p:blipFill rotWithShape="1">
          <a:blip r:embed="rId3"/>
          <a:srcRect t="26110" b="10691"/>
          <a:stretch/>
        </p:blipFill>
        <p:spPr>
          <a:xfrm>
            <a:off x="838200" y="1890443"/>
            <a:ext cx="10515600" cy="4286519"/>
          </a:xfrm>
          <a:prstGeom prst="rect">
            <a:avLst/>
          </a:prstGeom>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F34772BF-CA27-4268-BD73-52967CEE5A1B}"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40</a:t>
            </a:fld>
            <a:endParaRPr lang="de-DE"/>
          </a:p>
        </p:txBody>
      </p:sp>
      <p:sp>
        <p:nvSpPr>
          <p:cNvPr id="7" name="Rectangle 6">
            <a:extLst>
              <a:ext uri="{FF2B5EF4-FFF2-40B4-BE49-F238E27FC236}">
                <a16:creationId xmlns:a16="http://schemas.microsoft.com/office/drawing/2014/main" id="{8E9E73E1-30D3-42B0-8F21-48A32B4E3B7B}"/>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906328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FB7D539-523C-4FAD-9A58-45E114B1B1C5}"/>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p:txBody>
          <a:bodyPr/>
          <a:lstStyle/>
          <a:p>
            <a:r>
              <a:rPr lang="en-US" noProof="0" dirty="0" err="1"/>
              <a:t>Macrolotto</a:t>
            </a:r>
            <a:r>
              <a:rPr lang="en-US" noProof="0" dirty="0"/>
              <a:t> of Prato</a:t>
            </a:r>
          </a:p>
        </p:txBody>
      </p:sp>
      <p:sp>
        <p:nvSpPr>
          <p:cNvPr id="3" name="Platshållare för innehåll 2">
            <a:extLst>
              <a:ext uri="{FF2B5EF4-FFF2-40B4-BE49-F238E27FC236}">
                <a16:creationId xmlns:a16="http://schemas.microsoft.com/office/drawing/2014/main" id="{50BCD321-0B16-450D-A1B4-6635FD4ED6D8}"/>
              </a:ext>
            </a:extLst>
          </p:cNvPr>
          <p:cNvSpPr>
            <a:spLocks noGrp="1"/>
          </p:cNvSpPr>
          <p:nvPr>
            <p:ph idx="1"/>
          </p:nvPr>
        </p:nvSpPr>
        <p:spPr/>
        <p:txBody>
          <a:bodyPr/>
          <a:lstStyle/>
          <a:p>
            <a:endParaRPr lang="en-GB"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EF5A7D30-6A19-4D80-9F00-0A40DD9F7189}"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41</a:t>
            </a:fld>
            <a:endParaRPr lang="de-DE"/>
          </a:p>
        </p:txBody>
      </p:sp>
      <p:pic>
        <p:nvPicPr>
          <p:cNvPr id="7" name="Google Shape;739;p58">
            <a:extLst>
              <a:ext uri="{FF2B5EF4-FFF2-40B4-BE49-F238E27FC236}">
                <a16:creationId xmlns:a16="http://schemas.microsoft.com/office/drawing/2014/main" id="{89868320-6A99-47A9-8C43-68919D6F183F}"/>
              </a:ext>
            </a:extLst>
          </p:cNvPr>
          <p:cNvPicPr preferRelativeResize="0"/>
          <p:nvPr/>
        </p:nvPicPr>
        <p:blipFill>
          <a:blip r:embed="rId3">
            <a:alphaModFix/>
          </a:blip>
          <a:stretch>
            <a:fillRect/>
          </a:stretch>
        </p:blipFill>
        <p:spPr>
          <a:xfrm>
            <a:off x="3897300" y="1825725"/>
            <a:ext cx="7942476" cy="4690701"/>
          </a:xfrm>
          <a:prstGeom prst="rect">
            <a:avLst/>
          </a:prstGeom>
          <a:noFill/>
          <a:ln>
            <a:noFill/>
          </a:ln>
        </p:spPr>
      </p:pic>
      <p:sp>
        <p:nvSpPr>
          <p:cNvPr id="8" name="Google Shape;744;p58">
            <a:extLst>
              <a:ext uri="{FF2B5EF4-FFF2-40B4-BE49-F238E27FC236}">
                <a16:creationId xmlns:a16="http://schemas.microsoft.com/office/drawing/2014/main" id="{9B1B3C49-56C6-4090-83DE-06BF7BE29CA9}"/>
              </a:ext>
            </a:extLst>
          </p:cNvPr>
          <p:cNvSpPr/>
          <p:nvPr/>
        </p:nvSpPr>
        <p:spPr>
          <a:xfrm>
            <a:off x="7056800" y="4176875"/>
            <a:ext cx="695700" cy="572700"/>
          </a:xfrm>
          <a:prstGeom prst="rect">
            <a:avLst/>
          </a:prstGeom>
          <a:no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 name="Google Shape;745;p58">
            <a:extLst>
              <a:ext uri="{FF2B5EF4-FFF2-40B4-BE49-F238E27FC236}">
                <a16:creationId xmlns:a16="http://schemas.microsoft.com/office/drawing/2014/main" id="{061E438F-7C3F-4B37-8C23-122ECE662E29}"/>
              </a:ext>
            </a:extLst>
          </p:cNvPr>
          <p:cNvCxnSpPr/>
          <p:nvPr/>
        </p:nvCxnSpPr>
        <p:spPr>
          <a:xfrm rot="10800000">
            <a:off x="521700" y="4542444"/>
            <a:ext cx="6547500" cy="201000"/>
          </a:xfrm>
          <a:prstGeom prst="straightConnector1">
            <a:avLst/>
          </a:prstGeom>
          <a:noFill/>
          <a:ln w="28575" cap="flat" cmpd="sng">
            <a:solidFill>
              <a:schemeClr val="accent1"/>
            </a:solidFill>
            <a:prstDash val="solid"/>
            <a:round/>
            <a:headEnd type="none" w="med" len="med"/>
            <a:tailEnd type="none" w="med" len="med"/>
          </a:ln>
        </p:spPr>
      </p:cxnSp>
      <p:cxnSp>
        <p:nvCxnSpPr>
          <p:cNvPr id="10" name="Google Shape;746;p58">
            <a:extLst>
              <a:ext uri="{FF2B5EF4-FFF2-40B4-BE49-F238E27FC236}">
                <a16:creationId xmlns:a16="http://schemas.microsoft.com/office/drawing/2014/main" id="{1CC6F53D-FCA9-4847-8BD8-53B22E268D82}"/>
              </a:ext>
            </a:extLst>
          </p:cNvPr>
          <p:cNvCxnSpPr>
            <a:cxnSpLocks/>
          </p:cNvCxnSpPr>
          <p:nvPr/>
        </p:nvCxnSpPr>
        <p:spPr>
          <a:xfrm flipH="1" flipV="1">
            <a:off x="4855142" y="1888679"/>
            <a:ext cx="2909808" cy="2285746"/>
          </a:xfrm>
          <a:prstGeom prst="straightConnector1">
            <a:avLst/>
          </a:prstGeom>
          <a:noFill/>
          <a:ln w="28575" cap="flat" cmpd="sng">
            <a:solidFill>
              <a:schemeClr val="accent1"/>
            </a:solidFill>
            <a:prstDash val="solid"/>
            <a:round/>
            <a:headEnd type="none" w="med" len="med"/>
            <a:tailEnd type="none" w="med" len="med"/>
          </a:ln>
        </p:spPr>
      </p:cxnSp>
      <p:cxnSp>
        <p:nvCxnSpPr>
          <p:cNvPr id="11" name="Google Shape;747;p58">
            <a:extLst>
              <a:ext uri="{FF2B5EF4-FFF2-40B4-BE49-F238E27FC236}">
                <a16:creationId xmlns:a16="http://schemas.microsoft.com/office/drawing/2014/main" id="{1071A5B9-416B-4D55-8C08-181F9DF850A0}"/>
              </a:ext>
            </a:extLst>
          </p:cNvPr>
          <p:cNvCxnSpPr/>
          <p:nvPr/>
        </p:nvCxnSpPr>
        <p:spPr>
          <a:xfrm rot="10800000">
            <a:off x="3307875" y="3888950"/>
            <a:ext cx="2444400" cy="1378800"/>
          </a:xfrm>
          <a:prstGeom prst="straightConnector1">
            <a:avLst/>
          </a:prstGeom>
          <a:noFill/>
          <a:ln w="9525" cap="flat" cmpd="sng">
            <a:solidFill>
              <a:schemeClr val="dk2"/>
            </a:solidFill>
            <a:prstDash val="solid"/>
            <a:round/>
            <a:headEnd type="none" w="med" len="med"/>
            <a:tailEnd type="none" w="med" len="med"/>
          </a:ln>
        </p:spPr>
      </p:cxnSp>
      <p:pic>
        <p:nvPicPr>
          <p:cNvPr id="13" name="Google Shape;749;p58">
            <a:extLst>
              <a:ext uri="{FF2B5EF4-FFF2-40B4-BE49-F238E27FC236}">
                <a16:creationId xmlns:a16="http://schemas.microsoft.com/office/drawing/2014/main" id="{F2A20864-0829-49D8-84AD-852FEA1DD661}"/>
              </a:ext>
            </a:extLst>
          </p:cNvPr>
          <p:cNvPicPr preferRelativeResize="0"/>
          <p:nvPr/>
        </p:nvPicPr>
        <p:blipFill>
          <a:blip r:embed="rId4">
            <a:alphaModFix/>
          </a:blip>
          <a:stretch>
            <a:fillRect/>
          </a:stretch>
        </p:blipFill>
        <p:spPr>
          <a:xfrm>
            <a:off x="463000" y="1888679"/>
            <a:ext cx="4392142" cy="2693563"/>
          </a:xfrm>
          <a:prstGeom prst="rect">
            <a:avLst/>
          </a:prstGeom>
          <a:noFill/>
          <a:ln>
            <a:noFill/>
          </a:ln>
        </p:spPr>
      </p:pic>
    </p:spTree>
    <p:extLst>
      <p:ext uri="{BB962C8B-B14F-4D97-AF65-F5344CB8AC3E}">
        <p14:creationId xmlns:p14="http://schemas.microsoft.com/office/powerpoint/2010/main" val="34552705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Oradea Industrial Platforms</a:t>
            </a:r>
          </a:p>
        </p:txBody>
      </p:sp>
      <p:pic>
        <p:nvPicPr>
          <p:cNvPr id="8" name="Picture 3" descr="En bild som visar text, utomhus, kust&#10;&#10;Automatiskt genererad beskrivning">
            <a:extLst>
              <a:ext uri="{FF2B5EF4-FFF2-40B4-BE49-F238E27FC236}">
                <a16:creationId xmlns:a16="http://schemas.microsoft.com/office/drawing/2014/main" id="{39EE94A8-3372-4970-B7A2-BA08F261171C}"/>
              </a:ext>
            </a:extLst>
          </p:cNvPr>
          <p:cNvPicPr>
            <a:picLocks noGrp="1" noChangeAspect="1"/>
          </p:cNvPicPr>
          <p:nvPr>
            <p:ph idx="1"/>
          </p:nvPr>
        </p:nvPicPr>
        <p:blipFill rotWithShape="1">
          <a:blip r:embed="rId3"/>
          <a:srcRect t="21175" b="10602"/>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72A7089A-2F0F-4260-842A-FAF4F724BE49}"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42</a:t>
            </a:fld>
            <a:endParaRPr lang="de-DE"/>
          </a:p>
        </p:txBody>
      </p:sp>
      <p:sp>
        <p:nvSpPr>
          <p:cNvPr id="7" name="Rectangle 6">
            <a:extLst>
              <a:ext uri="{FF2B5EF4-FFF2-40B4-BE49-F238E27FC236}">
                <a16:creationId xmlns:a16="http://schemas.microsoft.com/office/drawing/2014/main" id="{758CD4FC-42D2-4167-99CF-602848B7A7B8}"/>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686402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vert="horz" lIns="91440" tIns="45720" rIns="91440" bIns="45720" rtlCol="0" anchor="ctr">
            <a:normAutofit/>
          </a:bodyPr>
          <a:lstStyle/>
          <a:p>
            <a:r>
              <a:rPr lang="en-US" noProof="0" dirty="0"/>
              <a:t>Platform </a:t>
            </a:r>
            <a:r>
              <a:rPr lang="en-US" noProof="0" dirty="0" err="1"/>
              <a:t>Ondernemend</a:t>
            </a:r>
            <a:r>
              <a:rPr lang="en-US" noProof="0" dirty="0"/>
              <a:t> </a:t>
            </a:r>
            <a:r>
              <a:rPr lang="en-US" noProof="0" dirty="0" err="1"/>
              <a:t>Meierijstad</a:t>
            </a:r>
            <a:endParaRPr lang="en-US" noProof="0" dirty="0"/>
          </a:p>
        </p:txBody>
      </p:sp>
      <p:pic>
        <p:nvPicPr>
          <p:cNvPr id="9" name="Afbeelding 3">
            <a:extLst>
              <a:ext uri="{FF2B5EF4-FFF2-40B4-BE49-F238E27FC236}">
                <a16:creationId xmlns:a16="http://schemas.microsoft.com/office/drawing/2014/main" id="{32B2A054-8A46-4BE5-AEB3-FC89ADE7FD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2824" b="22824"/>
          <a:stretch/>
        </p:blipFill>
        <p:spPr bwMode="auto">
          <a:xfrm>
            <a:off x="838200" y="1890443"/>
            <a:ext cx="10515600" cy="4286519"/>
          </a:xfrm>
          <a:prstGeom prst="rect">
            <a:avLst/>
          </a:prstGeom>
          <a:noFill/>
          <a:ln>
            <a:noFill/>
          </a:ln>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38624601-63F3-40C8-B77E-63CD38B69E7F}"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vert="horz" lIns="91440" tIns="45720" rIns="91440" bIns="45720" rtlCol="0" anchor="ctr">
            <a:normAutofit/>
          </a:bodyPr>
          <a:lstStyle/>
          <a:p>
            <a:pPr>
              <a:spcAft>
                <a:spcPts val="600"/>
              </a:spcAft>
            </a:pPr>
            <a:fld id="{CD13C9F6-DA1F-4969-8B21-2E803A8A69C8}" type="slidenum">
              <a:rPr lang="de-DE" smtClean="0"/>
              <a:pPr>
                <a:spcAft>
                  <a:spcPts val="600"/>
                </a:spcAft>
              </a:pPr>
              <a:t>43</a:t>
            </a:fld>
            <a:endParaRPr lang="de-DE"/>
          </a:p>
        </p:txBody>
      </p:sp>
      <p:sp>
        <p:nvSpPr>
          <p:cNvPr id="7" name="Rectangle 3">
            <a:extLst>
              <a:ext uri="{FF2B5EF4-FFF2-40B4-BE49-F238E27FC236}">
                <a16:creationId xmlns:a16="http://schemas.microsoft.com/office/drawing/2014/main" id="{17BAC9D5-C865-47FD-AB15-92E1CC0A2FAC}"/>
              </a:ext>
            </a:extLst>
          </p:cNvPr>
          <p:cNvSpPr>
            <a:spLocks noChangeArrowheads="1"/>
          </p:cNvSpPr>
          <p:nvPr/>
        </p:nvSpPr>
        <p:spPr bwMode="auto">
          <a:xfrm>
            <a:off x="839788" y="2057400"/>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fontAlgn="base">
              <a:lnSpc>
                <a:spcPct val="90000"/>
              </a:lnSpc>
              <a:spcBef>
                <a:spcPts val="1000"/>
              </a:spcBef>
              <a:spcAft>
                <a:spcPct val="0"/>
              </a:spcAft>
              <a:buClr>
                <a:srgbClr val="034EA8"/>
              </a:buClr>
              <a:buSzTx/>
              <a:tabLst/>
            </a:pPr>
            <a:endParaRPr lang="de-DE" altLang="en-US" sz="1600" i="1" kern="1200">
              <a:highlight>
                <a:srgbClr val="FFFF00"/>
              </a:highlight>
              <a:latin typeface="Noto Sans" panose="020B0502040504020204" pitchFamily="34" charset="0"/>
              <a:ea typeface="Noto Sans" panose="020B0502040504020204" pitchFamily="34" charset="0"/>
              <a:cs typeface="Noto Sans" panose="020B0502040504020204" pitchFamily="34" charset="0"/>
            </a:endParaRPr>
          </a:p>
        </p:txBody>
      </p:sp>
      <p:sp>
        <p:nvSpPr>
          <p:cNvPr id="8" name="Rectangle 7">
            <a:extLst>
              <a:ext uri="{FF2B5EF4-FFF2-40B4-BE49-F238E27FC236}">
                <a16:creationId xmlns:a16="http://schemas.microsoft.com/office/drawing/2014/main" id="{C0E2E502-29BB-4BF0-A22A-B8A241C0718B}"/>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719860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latshållare för innehåll 10">
            <a:extLst>
              <a:ext uri="{FF2B5EF4-FFF2-40B4-BE49-F238E27FC236}">
                <a16:creationId xmlns:a16="http://schemas.microsoft.com/office/drawing/2014/main" id="{58B07763-B34F-4480-BCB4-12100CDC37ED}"/>
              </a:ext>
            </a:extLst>
          </p:cNvPr>
          <p:cNvSpPr>
            <a:spLocks noGrp="1"/>
          </p:cNvSpPr>
          <p:nvPr>
            <p:ph idx="1"/>
          </p:nvPr>
        </p:nvSpPr>
        <p:spPr/>
        <p:txBody>
          <a:bodyPr/>
          <a:lstStyle/>
          <a:p>
            <a:endParaRPr lang="en-GB"/>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E01F9EA5-86CC-4B8B-BF4C-EEC3D71B9A4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44</a:t>
            </a:fld>
            <a:endParaRPr lang="de-DE"/>
          </a:p>
        </p:txBody>
      </p:sp>
      <p:sp>
        <p:nvSpPr>
          <p:cNvPr id="12" name="Title 4">
            <a:extLst>
              <a:ext uri="{FF2B5EF4-FFF2-40B4-BE49-F238E27FC236}">
                <a16:creationId xmlns:a16="http://schemas.microsoft.com/office/drawing/2014/main" id="{0E62E728-3111-4564-BC0E-54976CA2890A}"/>
              </a:ext>
            </a:extLst>
          </p:cNvPr>
          <p:cNvSpPr>
            <a:spLocks noGrp="1"/>
          </p:cNvSpPr>
          <p:nvPr>
            <p:ph type="title"/>
          </p:nvPr>
        </p:nvSpPr>
        <p:spPr>
          <a:xfrm>
            <a:off x="838200" y="1252538"/>
            <a:ext cx="10515600" cy="573087"/>
          </a:xfrm>
        </p:spPr>
        <p:txBody>
          <a:bodyPr>
            <a:normAutofit fontScale="90000"/>
          </a:bodyPr>
          <a:lstStyle/>
          <a:p>
            <a:r>
              <a:rPr lang="en-US" noProof="0" dirty="0"/>
              <a:t>17.000 PV panels (&amp; LED &amp; 5 heat pumps) in </a:t>
            </a:r>
            <a:r>
              <a:rPr lang="en-US" noProof="0" dirty="0" err="1"/>
              <a:t>Wateringen</a:t>
            </a:r>
            <a:endParaRPr lang="en-US" noProof="0" dirty="0"/>
          </a:p>
        </p:txBody>
      </p:sp>
      <p:pic>
        <p:nvPicPr>
          <p:cNvPr id="13" name="Picture 6">
            <a:extLst>
              <a:ext uri="{FF2B5EF4-FFF2-40B4-BE49-F238E27FC236}">
                <a16:creationId xmlns:a16="http://schemas.microsoft.com/office/drawing/2014/main" id="{652429F7-80D9-441A-84AA-80B86B960F30}"/>
              </a:ext>
            </a:extLst>
          </p:cNvPr>
          <p:cNvPicPr>
            <a:picLocks noChangeAspect="1"/>
          </p:cNvPicPr>
          <p:nvPr/>
        </p:nvPicPr>
        <p:blipFill>
          <a:blip r:embed="rId3"/>
          <a:stretch>
            <a:fillRect/>
          </a:stretch>
        </p:blipFill>
        <p:spPr>
          <a:xfrm>
            <a:off x="978292" y="1825625"/>
            <a:ext cx="9571320" cy="4387366"/>
          </a:xfrm>
          <a:prstGeom prst="rect">
            <a:avLst/>
          </a:prstGeom>
        </p:spPr>
      </p:pic>
      <p:sp>
        <p:nvSpPr>
          <p:cNvPr id="7" name="Rectangle 6">
            <a:extLst>
              <a:ext uri="{FF2B5EF4-FFF2-40B4-BE49-F238E27FC236}">
                <a16:creationId xmlns:a16="http://schemas.microsoft.com/office/drawing/2014/main" id="{AE03E9F3-0F47-4A0F-A233-BF84339572BA}"/>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5143248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907B733-8D78-4DA7-8DCB-6F81BB7A9011}"/>
              </a:ext>
            </a:extLst>
          </p:cNvPr>
          <p:cNvSpPr>
            <a:spLocks noGrp="1"/>
          </p:cNvSpPr>
          <p:nvPr>
            <p:ph type="title"/>
          </p:nvPr>
        </p:nvSpPr>
        <p:spPr>
          <a:xfrm>
            <a:off x="838200" y="1253017"/>
            <a:ext cx="10515600" cy="572608"/>
          </a:xfrm>
        </p:spPr>
        <p:txBody>
          <a:bodyPr anchor="ctr">
            <a:normAutofit/>
          </a:bodyPr>
          <a:lstStyle/>
          <a:p>
            <a:r>
              <a:rPr lang="en-US" noProof="0" dirty="0"/>
              <a:t>Collective PV purchasing in Amersfoort</a:t>
            </a:r>
          </a:p>
        </p:txBody>
      </p:sp>
      <p:pic>
        <p:nvPicPr>
          <p:cNvPr id="6" name="Picture 7" descr="En bild som visar inomhus, vägg, tak, person&#10;&#10;Automatiskt genererad beskrivning">
            <a:extLst>
              <a:ext uri="{FF2B5EF4-FFF2-40B4-BE49-F238E27FC236}">
                <a16:creationId xmlns:a16="http://schemas.microsoft.com/office/drawing/2014/main" id="{8D602A56-5371-474D-A47C-7754E318B272}"/>
              </a:ext>
            </a:extLst>
          </p:cNvPr>
          <p:cNvPicPr>
            <a:picLocks noGrp="1" noChangeAspect="1"/>
          </p:cNvPicPr>
          <p:nvPr>
            <p:ph idx="1"/>
          </p:nvPr>
        </p:nvPicPr>
        <p:blipFill rotWithShape="1">
          <a:blip r:embed="rId3" cstate="print">
            <a:extLst>
              <a:ext uri="{28A0092B-C50C-407E-A947-70E740481C1C}">
                <a14:useLocalDpi xmlns:a14="http://schemas.microsoft.com/office/drawing/2010/main" val="0"/>
              </a:ext>
            </a:extLst>
          </a:blip>
          <a:srcRect t="38381" b="7267"/>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8BF6FE40-1E85-4F25-83C1-9E0B38F1E4E7}"/>
              </a:ext>
            </a:extLst>
          </p:cNvPr>
          <p:cNvSpPr>
            <a:spLocks noGrp="1"/>
          </p:cNvSpPr>
          <p:nvPr>
            <p:ph type="dt" sz="half" idx="10"/>
          </p:nvPr>
        </p:nvSpPr>
        <p:spPr>
          <a:xfrm>
            <a:off x="838200" y="6356350"/>
            <a:ext cx="2743200" cy="365125"/>
          </a:xfrm>
        </p:spPr>
        <p:txBody>
          <a:bodyPr anchor="ctr">
            <a:normAutofit/>
          </a:bodyPr>
          <a:lstStyle/>
          <a:p>
            <a:pPr>
              <a:spcAft>
                <a:spcPts val="600"/>
              </a:spcAft>
            </a:pPr>
            <a:fld id="{168A29ED-8041-43F5-9A7B-AC0FDC146FA9}" type="datetime1">
              <a:rPr lang="en-GB" smtClean="0"/>
              <a:t>24/05/2022</a:t>
            </a:fld>
            <a:endParaRPr lang="de-DE"/>
          </a:p>
        </p:txBody>
      </p:sp>
      <p:sp>
        <p:nvSpPr>
          <p:cNvPr id="5" name="Platshållare för bildnummer 4">
            <a:extLst>
              <a:ext uri="{FF2B5EF4-FFF2-40B4-BE49-F238E27FC236}">
                <a16:creationId xmlns:a16="http://schemas.microsoft.com/office/drawing/2014/main" id="{AB47BC98-1B9D-4192-82A4-68F0DB74B6D1}"/>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45</a:t>
            </a:fld>
            <a:endParaRPr lang="de-DE"/>
          </a:p>
        </p:txBody>
      </p:sp>
      <p:sp>
        <p:nvSpPr>
          <p:cNvPr id="7" name="Rectangle 6">
            <a:extLst>
              <a:ext uri="{FF2B5EF4-FFF2-40B4-BE49-F238E27FC236}">
                <a16:creationId xmlns:a16="http://schemas.microsoft.com/office/drawing/2014/main" id="{58F4BD75-BF8E-4FBC-B22B-754E81382E12}"/>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3866371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A6B7897-50BC-4151-888D-94C054816E98}"/>
              </a:ext>
            </a:extLst>
          </p:cNvPr>
          <p:cNvSpPr>
            <a:spLocks noGrp="1"/>
          </p:cNvSpPr>
          <p:nvPr>
            <p:ph type="title"/>
          </p:nvPr>
        </p:nvSpPr>
        <p:spPr>
          <a:xfrm>
            <a:off x="838200" y="1253017"/>
            <a:ext cx="10515600" cy="572608"/>
          </a:xfrm>
        </p:spPr>
        <p:txBody>
          <a:bodyPr anchor="ctr">
            <a:normAutofit/>
          </a:bodyPr>
          <a:lstStyle/>
          <a:p>
            <a:r>
              <a:rPr lang="en-US" noProof="0" dirty="0"/>
              <a:t>10.000 m2 PV on Business Park </a:t>
            </a:r>
            <a:r>
              <a:rPr lang="en-US" noProof="0" dirty="0" err="1"/>
              <a:t>IJsselveld</a:t>
            </a:r>
            <a:endParaRPr lang="en-US" noProof="0" dirty="0"/>
          </a:p>
        </p:txBody>
      </p:sp>
      <p:pic>
        <p:nvPicPr>
          <p:cNvPr id="6" name="Picture 3" descr="En bild som visar föremål utomhus, solcell&#10;&#10;Automatiskt genererad beskrivning">
            <a:extLst>
              <a:ext uri="{FF2B5EF4-FFF2-40B4-BE49-F238E27FC236}">
                <a16:creationId xmlns:a16="http://schemas.microsoft.com/office/drawing/2014/main" id="{0284C4D4-5827-4902-B304-51CA8BAC12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874" b="1"/>
          <a:stretch/>
        </p:blipFill>
        <p:spPr>
          <a:xfrm>
            <a:off x="838200" y="1890443"/>
            <a:ext cx="10515600" cy="4286519"/>
          </a:xfrm>
          <a:prstGeom prst="rect">
            <a:avLst/>
          </a:prstGeom>
          <a:noFill/>
        </p:spPr>
      </p:pic>
      <p:sp>
        <p:nvSpPr>
          <p:cNvPr id="4" name="Platshållare för datum 3">
            <a:extLst>
              <a:ext uri="{FF2B5EF4-FFF2-40B4-BE49-F238E27FC236}">
                <a16:creationId xmlns:a16="http://schemas.microsoft.com/office/drawing/2014/main" id="{A6B7DE3C-9935-42A5-9C36-1DEC691FD76D}"/>
              </a:ext>
            </a:extLst>
          </p:cNvPr>
          <p:cNvSpPr>
            <a:spLocks noGrp="1"/>
          </p:cNvSpPr>
          <p:nvPr>
            <p:ph type="dt" sz="half" idx="10"/>
          </p:nvPr>
        </p:nvSpPr>
        <p:spPr>
          <a:xfrm>
            <a:off x="838200" y="6356350"/>
            <a:ext cx="2743200" cy="365125"/>
          </a:xfrm>
        </p:spPr>
        <p:txBody>
          <a:bodyPr anchor="ctr">
            <a:normAutofit/>
          </a:bodyPr>
          <a:lstStyle/>
          <a:p>
            <a:pPr>
              <a:spcAft>
                <a:spcPts val="600"/>
              </a:spcAft>
            </a:pPr>
            <a:fld id="{D0CBE942-90E8-4E12-879E-23F90428CB40}" type="datetime1">
              <a:rPr lang="en-GB" smtClean="0"/>
              <a:t>24/05/2022</a:t>
            </a:fld>
            <a:endParaRPr lang="de-DE"/>
          </a:p>
        </p:txBody>
      </p:sp>
      <p:sp>
        <p:nvSpPr>
          <p:cNvPr id="5" name="Platshållare för bildnummer 4">
            <a:extLst>
              <a:ext uri="{FF2B5EF4-FFF2-40B4-BE49-F238E27FC236}">
                <a16:creationId xmlns:a16="http://schemas.microsoft.com/office/drawing/2014/main" id="{6C5B116C-73BD-4475-9451-3BF0837614B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46</a:t>
            </a:fld>
            <a:endParaRPr lang="de-DE"/>
          </a:p>
        </p:txBody>
      </p:sp>
      <p:sp>
        <p:nvSpPr>
          <p:cNvPr id="7" name="Rectangle 6">
            <a:extLst>
              <a:ext uri="{FF2B5EF4-FFF2-40B4-BE49-F238E27FC236}">
                <a16:creationId xmlns:a16="http://schemas.microsoft.com/office/drawing/2014/main" id="{18E51788-D938-4CC4-9362-A0F26B94B49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2165467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DAF51C93-3E0E-440B-902F-9D4A4517C02E}"/>
              </a:ext>
            </a:extLst>
          </p:cNvPr>
          <p:cNvSpPr>
            <a:spLocks noGrp="1"/>
          </p:cNvSpPr>
          <p:nvPr>
            <p:ph type="title"/>
          </p:nvPr>
        </p:nvSpPr>
        <p:spPr>
          <a:xfrm>
            <a:off x="838200" y="1253017"/>
            <a:ext cx="10515600" cy="572608"/>
          </a:xfrm>
        </p:spPr>
        <p:txBody>
          <a:bodyPr anchor="ctr">
            <a:normAutofit/>
          </a:bodyPr>
          <a:lstStyle/>
          <a:p>
            <a:r>
              <a:rPr lang="en-US" noProof="0" dirty="0"/>
              <a:t>District Heating for new Business Area </a:t>
            </a:r>
            <a:r>
              <a:rPr lang="en-US" noProof="0" dirty="0" err="1"/>
              <a:t>Schoterhoek</a:t>
            </a:r>
            <a:r>
              <a:rPr lang="en-US" noProof="0" dirty="0"/>
              <a:t> II</a:t>
            </a:r>
          </a:p>
        </p:txBody>
      </p:sp>
      <p:pic>
        <p:nvPicPr>
          <p:cNvPr id="6" name="Picture 11">
            <a:extLst>
              <a:ext uri="{FF2B5EF4-FFF2-40B4-BE49-F238E27FC236}">
                <a16:creationId xmlns:a16="http://schemas.microsoft.com/office/drawing/2014/main" id="{327AB489-7E0D-471E-BDE9-4C66894DEF6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55916" y="1890443"/>
            <a:ext cx="6080168" cy="4286519"/>
          </a:xfrm>
          <a:prstGeom prst="rect">
            <a:avLst/>
          </a:prstGeom>
          <a:noFill/>
        </p:spPr>
      </p:pic>
      <p:sp>
        <p:nvSpPr>
          <p:cNvPr id="4" name="Platshållare för datum 3">
            <a:extLst>
              <a:ext uri="{FF2B5EF4-FFF2-40B4-BE49-F238E27FC236}">
                <a16:creationId xmlns:a16="http://schemas.microsoft.com/office/drawing/2014/main" id="{E01C2C7B-F0F1-47BD-B617-1C875D59D342}"/>
              </a:ext>
            </a:extLst>
          </p:cNvPr>
          <p:cNvSpPr>
            <a:spLocks noGrp="1"/>
          </p:cNvSpPr>
          <p:nvPr>
            <p:ph type="dt" sz="half" idx="10"/>
          </p:nvPr>
        </p:nvSpPr>
        <p:spPr>
          <a:xfrm>
            <a:off x="838200" y="6356350"/>
            <a:ext cx="2743200" cy="365125"/>
          </a:xfrm>
        </p:spPr>
        <p:txBody>
          <a:bodyPr anchor="ctr">
            <a:normAutofit/>
          </a:bodyPr>
          <a:lstStyle/>
          <a:p>
            <a:pPr>
              <a:spcAft>
                <a:spcPts val="600"/>
              </a:spcAft>
            </a:pPr>
            <a:fld id="{C99597AF-B938-4860-8F2A-E198F6BE641E}" type="datetime1">
              <a:rPr lang="en-GB" smtClean="0"/>
              <a:t>24/05/2022</a:t>
            </a:fld>
            <a:endParaRPr lang="de-DE"/>
          </a:p>
        </p:txBody>
      </p:sp>
      <p:sp>
        <p:nvSpPr>
          <p:cNvPr id="5" name="Platshållare för bildnummer 4">
            <a:extLst>
              <a:ext uri="{FF2B5EF4-FFF2-40B4-BE49-F238E27FC236}">
                <a16:creationId xmlns:a16="http://schemas.microsoft.com/office/drawing/2014/main" id="{2547CB86-D583-43C0-9316-13A212DCD52B}"/>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47</a:t>
            </a:fld>
            <a:endParaRPr lang="de-DE"/>
          </a:p>
        </p:txBody>
      </p:sp>
      <p:sp>
        <p:nvSpPr>
          <p:cNvPr id="7" name="Rectangle 6">
            <a:extLst>
              <a:ext uri="{FF2B5EF4-FFF2-40B4-BE49-F238E27FC236}">
                <a16:creationId xmlns:a16="http://schemas.microsoft.com/office/drawing/2014/main" id="{DE1E010A-E340-4A1A-92D7-8D52D757DEA0}"/>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8505245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CEAD4E-E528-4175-BA66-820F26E7B719}"/>
              </a:ext>
            </a:extLst>
          </p:cNvPr>
          <p:cNvSpPr>
            <a:spLocks noGrp="1"/>
          </p:cNvSpPr>
          <p:nvPr>
            <p:ph type="title"/>
          </p:nvPr>
        </p:nvSpPr>
        <p:spPr>
          <a:xfrm>
            <a:off x="838200" y="1253017"/>
            <a:ext cx="10515600" cy="572608"/>
          </a:xfrm>
        </p:spPr>
        <p:txBody>
          <a:bodyPr anchor="ctr">
            <a:normAutofit/>
          </a:bodyPr>
          <a:lstStyle/>
          <a:p>
            <a:r>
              <a:rPr lang="en-US" noProof="0" dirty="0"/>
              <a:t>Heat-cold exchange network in </a:t>
            </a:r>
            <a:r>
              <a:rPr lang="en-US" noProof="0" dirty="0" err="1"/>
              <a:t>Heerhugowaard</a:t>
            </a:r>
            <a:endParaRPr lang="en-US" noProof="0" dirty="0"/>
          </a:p>
        </p:txBody>
      </p:sp>
      <p:pic>
        <p:nvPicPr>
          <p:cNvPr id="6" name="Picture 9">
            <a:extLst>
              <a:ext uri="{FF2B5EF4-FFF2-40B4-BE49-F238E27FC236}">
                <a16:creationId xmlns:a16="http://schemas.microsoft.com/office/drawing/2014/main" id="{E7AEAD2B-7D5A-4FD1-AD80-A6D4DD746F2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914031" y="1890443"/>
            <a:ext cx="8363937" cy="4286519"/>
          </a:xfrm>
          <a:prstGeom prst="rect">
            <a:avLst/>
          </a:prstGeom>
          <a:noFill/>
        </p:spPr>
      </p:pic>
      <p:sp>
        <p:nvSpPr>
          <p:cNvPr id="4" name="Platshållare för datum 3">
            <a:extLst>
              <a:ext uri="{FF2B5EF4-FFF2-40B4-BE49-F238E27FC236}">
                <a16:creationId xmlns:a16="http://schemas.microsoft.com/office/drawing/2014/main" id="{E48C1C93-3B26-4479-9103-4F87ACA02B73}"/>
              </a:ext>
            </a:extLst>
          </p:cNvPr>
          <p:cNvSpPr>
            <a:spLocks noGrp="1"/>
          </p:cNvSpPr>
          <p:nvPr>
            <p:ph type="dt" sz="half" idx="10"/>
          </p:nvPr>
        </p:nvSpPr>
        <p:spPr>
          <a:xfrm>
            <a:off x="838200" y="6356350"/>
            <a:ext cx="2743200" cy="365125"/>
          </a:xfrm>
        </p:spPr>
        <p:txBody>
          <a:bodyPr anchor="ctr">
            <a:normAutofit/>
          </a:bodyPr>
          <a:lstStyle/>
          <a:p>
            <a:pPr>
              <a:spcAft>
                <a:spcPts val="600"/>
              </a:spcAft>
            </a:pPr>
            <a:fld id="{829745BC-4672-4BE5-B332-3C19CE6C944B}" type="datetime1">
              <a:rPr lang="en-GB" smtClean="0"/>
              <a:t>24/05/2022</a:t>
            </a:fld>
            <a:endParaRPr lang="de-DE"/>
          </a:p>
        </p:txBody>
      </p:sp>
      <p:sp>
        <p:nvSpPr>
          <p:cNvPr id="5" name="Platshållare för bildnummer 4">
            <a:extLst>
              <a:ext uri="{FF2B5EF4-FFF2-40B4-BE49-F238E27FC236}">
                <a16:creationId xmlns:a16="http://schemas.microsoft.com/office/drawing/2014/main" id="{FB658874-1B45-4623-901C-491D42ED5972}"/>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48</a:t>
            </a:fld>
            <a:endParaRPr lang="de-DE"/>
          </a:p>
        </p:txBody>
      </p:sp>
      <p:sp>
        <p:nvSpPr>
          <p:cNvPr id="7" name="Rectangle 6">
            <a:extLst>
              <a:ext uri="{FF2B5EF4-FFF2-40B4-BE49-F238E27FC236}">
                <a16:creationId xmlns:a16="http://schemas.microsoft.com/office/drawing/2014/main" id="{5A5DDA13-4F21-4D7B-897C-8B6EE12E5120}"/>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530110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8200" y="1253017"/>
            <a:ext cx="10515600" cy="572608"/>
          </a:xfrm>
        </p:spPr>
        <p:txBody>
          <a:bodyPr anchor="ctr">
            <a:normAutofit/>
          </a:bodyPr>
          <a:lstStyle/>
          <a:p>
            <a:r>
              <a:rPr lang="en-US" noProof="0" dirty="0"/>
              <a:t>Berlin </a:t>
            </a:r>
            <a:r>
              <a:rPr lang="en-US" noProof="0" dirty="0" err="1"/>
              <a:t>Adlershof</a:t>
            </a:r>
            <a:r>
              <a:rPr lang="en-US" noProof="0" dirty="0"/>
              <a:t> Science City</a:t>
            </a:r>
          </a:p>
        </p:txBody>
      </p:sp>
      <p:pic>
        <p:nvPicPr>
          <p:cNvPr id="4" name="Bildobjekt 3">
            <a:extLst>
              <a:ext uri="{FF2B5EF4-FFF2-40B4-BE49-F238E27FC236}">
                <a16:creationId xmlns:a16="http://schemas.microsoft.com/office/drawing/2014/main" id="{31BE483B-4CC8-43A8-8F65-3A11BADEE2A2}"/>
              </a:ext>
            </a:extLst>
          </p:cNvPr>
          <p:cNvPicPr>
            <a:picLocks noChangeAspect="1"/>
          </p:cNvPicPr>
          <p:nvPr/>
        </p:nvPicPr>
        <p:blipFill rotWithShape="1">
          <a:blip r:embed="rId3"/>
          <a:srcRect t="24045" b="6570"/>
          <a:stretch/>
        </p:blipFill>
        <p:spPr>
          <a:xfrm>
            <a:off x="838200" y="1890443"/>
            <a:ext cx="10515600" cy="4286519"/>
          </a:xfrm>
          <a:prstGeom prst="rect">
            <a:avLst/>
          </a:prstGeom>
          <a:noFill/>
        </p:spPr>
      </p:pic>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565D046A-6A54-4F73-B557-0832CCC0292A}"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49</a:t>
            </a:fld>
            <a:endParaRPr lang="de-DE"/>
          </a:p>
        </p:txBody>
      </p:sp>
      <p:sp>
        <p:nvSpPr>
          <p:cNvPr id="7" name="Rectangle 6">
            <a:extLst>
              <a:ext uri="{FF2B5EF4-FFF2-40B4-BE49-F238E27FC236}">
                <a16:creationId xmlns:a16="http://schemas.microsoft.com/office/drawing/2014/main" id="{B10147AA-EC33-4BCA-8559-4E512E88AEB1}"/>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101989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56591D35-DB41-41F9-81C8-D2CDAAF299AF}"/>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pic>
        <p:nvPicPr>
          <p:cNvPr id="10" name="Bild 9" descr="Paraply kontur">
            <a:extLst>
              <a:ext uri="{FF2B5EF4-FFF2-40B4-BE49-F238E27FC236}">
                <a16:creationId xmlns:a16="http://schemas.microsoft.com/office/drawing/2014/main" id="{BD71DAC9-6D69-4189-AA5C-5BCA59F58A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516499" y="1256198"/>
            <a:ext cx="6158688" cy="4042761"/>
          </a:xfrm>
          <a:prstGeom prst="rect">
            <a:avLst/>
          </a:prstGeom>
        </p:spPr>
      </p:pic>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652897" y="905200"/>
            <a:ext cx="10515600" cy="572608"/>
          </a:xfrm>
        </p:spPr>
        <p:txBody>
          <a:bodyPr>
            <a:normAutofit fontScale="90000"/>
          </a:bodyPr>
          <a:lstStyle/>
          <a:p>
            <a:r>
              <a:rPr lang="en-US" noProof="0" dirty="0"/>
              <a:t>Saving energy together: Establishing Energy Collectives</a:t>
            </a:r>
          </a:p>
        </p:txBody>
      </p:sp>
      <p:sp>
        <p:nvSpPr>
          <p:cNvPr id="4" name="Platshållare för datum 3">
            <a:extLst>
              <a:ext uri="{FF2B5EF4-FFF2-40B4-BE49-F238E27FC236}">
                <a16:creationId xmlns:a16="http://schemas.microsoft.com/office/drawing/2014/main" id="{44AE6D9D-A75A-45BC-B43F-DC5FF831CE10}"/>
              </a:ext>
            </a:extLst>
          </p:cNvPr>
          <p:cNvSpPr>
            <a:spLocks noGrp="1"/>
          </p:cNvSpPr>
          <p:nvPr>
            <p:ph type="dt" sz="half" idx="10"/>
          </p:nvPr>
        </p:nvSpPr>
        <p:spPr/>
        <p:txBody>
          <a:bodyPr/>
          <a:lstStyle/>
          <a:p>
            <a:fld id="{A778BE5A-9301-4322-AB58-8FBCB419F6E5}" type="datetime1">
              <a:rPr lang="en-GB" smtClean="0"/>
              <a:t>24/05/2022</a:t>
            </a:fld>
            <a:endParaRPr lang="de-DE"/>
          </a:p>
        </p:txBody>
      </p:sp>
      <p:sp>
        <p:nvSpPr>
          <p:cNvPr id="5" name="Platshållare för bildnummer 4">
            <a:extLst>
              <a:ext uri="{FF2B5EF4-FFF2-40B4-BE49-F238E27FC236}">
                <a16:creationId xmlns:a16="http://schemas.microsoft.com/office/drawing/2014/main" id="{FFF38D8C-2486-46A4-BB7D-1D48E20BDA3A}"/>
              </a:ext>
            </a:extLst>
          </p:cNvPr>
          <p:cNvSpPr>
            <a:spLocks noGrp="1"/>
          </p:cNvSpPr>
          <p:nvPr>
            <p:ph type="sldNum" sz="quarter" idx="11"/>
          </p:nvPr>
        </p:nvSpPr>
        <p:spPr>
          <a:xfrm>
            <a:off x="8610602" y="6356350"/>
            <a:ext cx="2743200" cy="365125"/>
          </a:xfrm>
        </p:spPr>
        <p:txBody>
          <a:bodyPr/>
          <a:lstStyle/>
          <a:p>
            <a:fld id="{CD13C9F6-DA1F-4969-8B21-2E803A8A69C8}" type="slidenum">
              <a:rPr lang="de-DE" smtClean="0"/>
              <a:t>5</a:t>
            </a:fld>
            <a:endParaRPr lang="de-DE"/>
          </a:p>
        </p:txBody>
      </p:sp>
      <p:sp>
        <p:nvSpPr>
          <p:cNvPr id="37" name="Platshållare för innehåll 2">
            <a:extLst>
              <a:ext uri="{FF2B5EF4-FFF2-40B4-BE49-F238E27FC236}">
                <a16:creationId xmlns:a16="http://schemas.microsoft.com/office/drawing/2014/main" id="{69B6E25C-3C3E-49A7-A5D3-F40636DC2CDD}"/>
              </a:ext>
            </a:extLst>
          </p:cNvPr>
          <p:cNvSpPr txBox="1">
            <a:spLocks/>
          </p:cNvSpPr>
          <p:nvPr/>
        </p:nvSpPr>
        <p:spPr>
          <a:xfrm>
            <a:off x="652897" y="2059134"/>
            <a:ext cx="5044952" cy="1016492"/>
          </a:xfrm>
          <a:prstGeom prst="rect">
            <a:avLst/>
          </a:prstGeom>
          <a:ln w="38100">
            <a:solidFill>
              <a:srgbClr val="8DC63F"/>
            </a:solidFill>
          </a:ln>
        </p:spPr>
        <p:txBody>
          <a:bodyPr vert="horz" lIns="108000" tIns="180000" rIns="108000" bIns="108000" rtlCol="0">
            <a:normAutofit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Why</a:t>
            </a:r>
          </a:p>
          <a:p>
            <a:pPr indent="-228600" algn="ctr"/>
            <a:r>
              <a:rPr lang="en-US" sz="2200" dirty="0"/>
              <a:t>Overview of steps and activities</a:t>
            </a:r>
          </a:p>
        </p:txBody>
      </p:sp>
      <p:sp>
        <p:nvSpPr>
          <p:cNvPr id="40" name="Platshållare för innehåll 2">
            <a:extLst>
              <a:ext uri="{FF2B5EF4-FFF2-40B4-BE49-F238E27FC236}">
                <a16:creationId xmlns:a16="http://schemas.microsoft.com/office/drawing/2014/main" id="{460E9ACB-10CB-4E36-9826-26B22877AE2D}"/>
              </a:ext>
            </a:extLst>
          </p:cNvPr>
          <p:cNvSpPr txBox="1">
            <a:spLocks/>
          </p:cNvSpPr>
          <p:nvPr/>
        </p:nvSpPr>
        <p:spPr>
          <a:xfrm>
            <a:off x="1197763" y="3429000"/>
            <a:ext cx="3158106" cy="1981693"/>
          </a:xfrm>
          <a:prstGeom prst="rect">
            <a:avLst/>
          </a:prstGeom>
          <a:ln w="38100">
            <a:solidFill>
              <a:srgbClr val="9499FE"/>
            </a:solidFill>
          </a:ln>
        </p:spPr>
        <p:txBody>
          <a:bodyPr vert="horz" lIns="108000" tIns="180000" rIns="108000" bIns="108000" rtlCol="0">
            <a:norm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400" b="1" dirty="0"/>
              <a:t>Saving energy together: How</a:t>
            </a:r>
          </a:p>
          <a:p>
            <a:pPr indent="-228600" algn="ctr"/>
            <a:r>
              <a:rPr lang="en-US" sz="2200" dirty="0"/>
              <a:t>Organizing and activating SMEs in a cluster</a:t>
            </a:r>
            <a:endParaRPr lang="sv-SE" sz="2200" dirty="0"/>
          </a:p>
          <a:p>
            <a:pPr indent="-228600" algn="ctr"/>
            <a:endParaRPr lang="en-US" sz="2400" dirty="0"/>
          </a:p>
        </p:txBody>
      </p:sp>
      <p:pic>
        <p:nvPicPr>
          <p:cNvPr id="35" name="Bild 34" descr="Ruta kontur">
            <a:extLst>
              <a:ext uri="{FF2B5EF4-FFF2-40B4-BE49-F238E27FC236}">
                <a16:creationId xmlns:a16="http://schemas.microsoft.com/office/drawing/2014/main" id="{E8F84AAF-BBC2-4E18-A72A-A3A1EFB9FF7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97849" y="3251125"/>
            <a:ext cx="2138293" cy="2138293"/>
          </a:xfrm>
          <a:prstGeom prst="rect">
            <a:avLst/>
          </a:prstGeom>
        </p:spPr>
      </p:pic>
      <p:sp>
        <p:nvSpPr>
          <p:cNvPr id="38" name="Platshållare för innehåll 2">
            <a:extLst>
              <a:ext uri="{FF2B5EF4-FFF2-40B4-BE49-F238E27FC236}">
                <a16:creationId xmlns:a16="http://schemas.microsoft.com/office/drawing/2014/main" id="{885DFE4D-38C6-4603-9F17-06298227F91F}"/>
              </a:ext>
            </a:extLst>
          </p:cNvPr>
          <p:cNvSpPr txBox="1">
            <a:spLocks/>
          </p:cNvSpPr>
          <p:nvPr/>
        </p:nvSpPr>
        <p:spPr>
          <a:xfrm>
            <a:off x="4936871" y="5265601"/>
            <a:ext cx="2411580" cy="1325389"/>
          </a:xfrm>
          <a:prstGeom prst="rect">
            <a:avLst/>
          </a:prstGeom>
          <a:solidFill>
            <a:schemeClr val="accent5"/>
          </a:solidFill>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000" dirty="0"/>
              <a:t>Getting started: Defining scope and organizing stakeholders</a:t>
            </a:r>
          </a:p>
          <a:p>
            <a:pPr indent="-228600" algn="ctr"/>
            <a:endParaRPr lang="sv-SE" sz="2000" dirty="0"/>
          </a:p>
          <a:p>
            <a:pPr indent="-228600" algn="ctr"/>
            <a:endParaRPr lang="en-US" sz="2000" dirty="0"/>
          </a:p>
        </p:txBody>
      </p:sp>
      <p:sp>
        <p:nvSpPr>
          <p:cNvPr id="46" name="Platshållare för innehåll 2">
            <a:extLst>
              <a:ext uri="{FF2B5EF4-FFF2-40B4-BE49-F238E27FC236}">
                <a16:creationId xmlns:a16="http://schemas.microsoft.com/office/drawing/2014/main" id="{28B7611A-EFE2-4E58-A336-5456E1A3D81A}"/>
              </a:ext>
            </a:extLst>
          </p:cNvPr>
          <p:cNvSpPr txBox="1">
            <a:spLocks/>
          </p:cNvSpPr>
          <p:nvPr/>
        </p:nvSpPr>
        <p:spPr>
          <a:xfrm>
            <a:off x="7442492" y="5265600"/>
            <a:ext cx="2108321" cy="1325389"/>
          </a:xfrm>
          <a:prstGeom prst="rect">
            <a:avLst/>
          </a:prstGeom>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000" dirty="0"/>
              <a:t>Defining activities in a collective approach</a:t>
            </a:r>
          </a:p>
          <a:p>
            <a:pPr indent="-228600" algn="ctr"/>
            <a:endParaRPr lang="sv-SE" sz="2000" dirty="0"/>
          </a:p>
          <a:p>
            <a:pPr indent="-228600" algn="ctr"/>
            <a:endParaRPr lang="en-US" sz="2000" dirty="0"/>
          </a:p>
        </p:txBody>
      </p:sp>
      <p:sp>
        <p:nvSpPr>
          <p:cNvPr id="47" name="Platshållare för innehåll 2">
            <a:extLst>
              <a:ext uri="{FF2B5EF4-FFF2-40B4-BE49-F238E27FC236}">
                <a16:creationId xmlns:a16="http://schemas.microsoft.com/office/drawing/2014/main" id="{44124F8B-595A-4CD1-BF29-EA54EB5E27DA}"/>
              </a:ext>
            </a:extLst>
          </p:cNvPr>
          <p:cNvSpPr txBox="1">
            <a:spLocks/>
          </p:cNvSpPr>
          <p:nvPr/>
        </p:nvSpPr>
        <p:spPr>
          <a:xfrm>
            <a:off x="9623848" y="5265600"/>
            <a:ext cx="2108321" cy="1325389"/>
          </a:xfrm>
          <a:prstGeom prst="rect">
            <a:avLst/>
          </a:prstGeom>
          <a:ln w="38100">
            <a:solidFill>
              <a:srgbClr val="9499FE"/>
            </a:solidFill>
          </a:ln>
        </p:spPr>
        <p:txBody>
          <a:bodyPr vert="horz" lIns="108000" tIns="180000" rIns="108000" bIns="108000" rtlCol="0">
            <a:noAutofit/>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28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0000"/>
              </a:lnSpc>
              <a:spcBef>
                <a:spcPts val="500"/>
              </a:spcBef>
              <a:buClr>
                <a:srgbClr val="034EA8"/>
              </a:buClr>
              <a:buFont typeface="Arial" panose="020B0604020202020204" pitchFamily="34" charset="0"/>
              <a:buChar char="•"/>
              <a:defRPr sz="28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0000"/>
              </a:lnSpc>
              <a:spcBef>
                <a:spcPts val="500"/>
              </a:spcBef>
              <a:buClr>
                <a:srgbClr val="034EA8"/>
              </a:buClr>
              <a:buFont typeface="Arial" panose="020B0604020202020204" pitchFamily="34" charset="0"/>
              <a:buChar char="•"/>
              <a:defRPr sz="2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0000"/>
              </a:lnSpc>
              <a:spcBef>
                <a:spcPts val="500"/>
              </a:spcBef>
              <a:buClr>
                <a:srgbClr val="034EA8"/>
              </a:buClr>
              <a:buFont typeface="Arial" panose="020B0604020202020204" pitchFamily="34" charset="0"/>
              <a:buChar char="•"/>
              <a:defRPr sz="2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28600" algn="ctr"/>
            <a:r>
              <a:rPr lang="en-US" sz="2000" dirty="0"/>
              <a:t>Organizing a collective and providing continuity</a:t>
            </a:r>
          </a:p>
          <a:p>
            <a:pPr indent="-228600" algn="ctr"/>
            <a:endParaRPr lang="sv-SE" sz="2000" dirty="0"/>
          </a:p>
          <a:p>
            <a:pPr indent="-228600" algn="ctr"/>
            <a:endParaRPr lang="en-US" sz="2000" dirty="0"/>
          </a:p>
        </p:txBody>
      </p:sp>
      <p:pic>
        <p:nvPicPr>
          <p:cNvPr id="48" name="Bild 47" descr="Ruta kontur">
            <a:extLst>
              <a:ext uri="{FF2B5EF4-FFF2-40B4-BE49-F238E27FC236}">
                <a16:creationId xmlns:a16="http://schemas.microsoft.com/office/drawing/2014/main" id="{F4B795AE-4F47-4A0B-A2F9-3D490A89D9F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1455" y="3272400"/>
            <a:ext cx="2138293" cy="2138293"/>
          </a:xfrm>
          <a:prstGeom prst="rect">
            <a:avLst/>
          </a:prstGeom>
        </p:spPr>
      </p:pic>
      <p:pic>
        <p:nvPicPr>
          <p:cNvPr id="49" name="Bild 48" descr="Ruta kontur">
            <a:extLst>
              <a:ext uri="{FF2B5EF4-FFF2-40B4-BE49-F238E27FC236}">
                <a16:creationId xmlns:a16="http://schemas.microsoft.com/office/drawing/2014/main" id="{4A8A6042-1504-432F-9AD8-BE14E47236F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9328913" y="3251125"/>
            <a:ext cx="2138293" cy="2138293"/>
          </a:xfrm>
          <a:prstGeom prst="rect">
            <a:avLst/>
          </a:prstGeom>
        </p:spPr>
      </p:pic>
    </p:spTree>
    <p:extLst>
      <p:ext uri="{BB962C8B-B14F-4D97-AF65-F5344CB8AC3E}">
        <p14:creationId xmlns:p14="http://schemas.microsoft.com/office/powerpoint/2010/main" val="3668296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839788" y="457200"/>
            <a:ext cx="3932237" cy="1600200"/>
          </a:xfrm>
        </p:spPr>
        <p:txBody>
          <a:bodyPr anchor="b">
            <a:normAutofit/>
          </a:bodyPr>
          <a:lstStyle/>
          <a:p>
            <a:r>
              <a:rPr lang="en-US" noProof="0" dirty="0"/>
              <a:t>Null Emission </a:t>
            </a:r>
            <a:r>
              <a:rPr lang="en-US" noProof="0" dirty="0" err="1"/>
              <a:t>Motzener</a:t>
            </a:r>
            <a:r>
              <a:rPr lang="en-US" noProof="0" dirty="0"/>
              <a:t> </a:t>
            </a:r>
            <a:r>
              <a:rPr lang="en-US" noProof="0" dirty="0" err="1"/>
              <a:t>straße</a:t>
            </a:r>
            <a:endParaRPr lang="en-US" noProof="0" dirty="0"/>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a:xfrm>
            <a:off x="838200" y="6356350"/>
            <a:ext cx="2743200" cy="365125"/>
          </a:xfrm>
        </p:spPr>
        <p:txBody>
          <a:bodyPr anchor="ctr">
            <a:normAutofit/>
          </a:bodyPr>
          <a:lstStyle/>
          <a:p>
            <a:pPr>
              <a:spcAft>
                <a:spcPts val="600"/>
              </a:spcAft>
            </a:pPr>
            <a:fld id="{DDDBB801-0F0F-4AC4-AABC-3BD2981DF6C8}"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a:xfrm>
            <a:off x="8610600" y="6365063"/>
            <a:ext cx="2743200" cy="365125"/>
          </a:xfrm>
        </p:spPr>
        <p:txBody>
          <a:bodyPr anchor="ctr">
            <a:normAutofit/>
          </a:bodyPr>
          <a:lstStyle/>
          <a:p>
            <a:pPr>
              <a:spcAft>
                <a:spcPts val="600"/>
              </a:spcAft>
            </a:pPr>
            <a:fld id="{CD13C9F6-DA1F-4969-8B21-2E803A8A69C8}" type="slidenum">
              <a:rPr lang="de-DE" smtClean="0"/>
              <a:pPr>
                <a:spcAft>
                  <a:spcPts val="600"/>
                </a:spcAft>
              </a:pPr>
              <a:t>50</a:t>
            </a:fld>
            <a:endParaRPr lang="de-DE"/>
          </a:p>
        </p:txBody>
      </p:sp>
      <p:grpSp>
        <p:nvGrpSpPr>
          <p:cNvPr id="12" name="Grupp 11">
            <a:extLst>
              <a:ext uri="{FF2B5EF4-FFF2-40B4-BE49-F238E27FC236}">
                <a16:creationId xmlns:a16="http://schemas.microsoft.com/office/drawing/2014/main" id="{057A26FC-B4F6-44C9-A249-60B4A9A775A6}"/>
              </a:ext>
            </a:extLst>
          </p:cNvPr>
          <p:cNvGrpSpPr/>
          <p:nvPr/>
        </p:nvGrpSpPr>
        <p:grpSpPr>
          <a:xfrm>
            <a:off x="2032000" y="1337388"/>
            <a:ext cx="6548729" cy="4183221"/>
            <a:chOff x="2032000" y="1337388"/>
            <a:chExt cx="6548729" cy="4183221"/>
          </a:xfrm>
        </p:grpSpPr>
        <p:sp>
          <p:nvSpPr>
            <p:cNvPr id="13" name="Frihandsfigur: Form 12">
              <a:extLst>
                <a:ext uri="{FF2B5EF4-FFF2-40B4-BE49-F238E27FC236}">
                  <a16:creationId xmlns:a16="http://schemas.microsoft.com/office/drawing/2014/main" id="{D749C2BF-B49F-477F-A624-E423DA31964A}"/>
                </a:ext>
              </a:extLst>
            </p:cNvPr>
            <p:cNvSpPr/>
            <p:nvPr/>
          </p:nvSpPr>
          <p:spPr>
            <a:xfrm>
              <a:off x="3598265" y="3936842"/>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Charging stations, e- vehicles, Energy Efficiency Weeks</a:t>
              </a:r>
            </a:p>
          </p:txBody>
        </p:sp>
        <p:sp>
          <p:nvSpPr>
            <p:cNvPr id="15" name="Sexhörning 14" descr="Polisbil med röda ljus på natten">
              <a:extLst>
                <a:ext uri="{FF2B5EF4-FFF2-40B4-BE49-F238E27FC236}">
                  <a16:creationId xmlns:a16="http://schemas.microsoft.com/office/drawing/2014/main" id="{A1BFE73A-290C-492B-876F-276BD8B347B8}"/>
                </a:ext>
              </a:extLst>
            </p:cNvPr>
            <p:cNvSpPr/>
            <p:nvPr/>
          </p:nvSpPr>
          <p:spPr>
            <a:xfrm>
              <a:off x="2032000" y="3075935"/>
              <a:ext cx="1845056" cy="1583767"/>
            </a:xfrm>
            <a:prstGeom prst="hexagon">
              <a:avLst>
                <a:gd name="adj" fmla="val 25000"/>
                <a:gd name="vf" fmla="val 115470"/>
              </a:avLst>
            </a:prstGeom>
            <a:blipFill>
              <a:blip r:embed="rId3">
                <a:extLst>
                  <a:ext uri="{28A0092B-C50C-407E-A947-70E740481C1C}">
                    <a14:useLocalDpi xmlns:a14="http://schemas.microsoft.com/office/drawing/2010/main" val="0"/>
                  </a:ext>
                </a:extLst>
              </a:blip>
              <a:srcRect/>
              <a:stretch>
                <a:fillRect l="-10000" r="-10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Frihandsfigur: Form 16">
              <a:extLst>
                <a:ext uri="{FF2B5EF4-FFF2-40B4-BE49-F238E27FC236}">
                  <a16:creationId xmlns:a16="http://schemas.microsoft.com/office/drawing/2014/main" id="{0E41CEE5-1767-40F9-843E-ED97C8ECB0BB}"/>
                </a:ext>
              </a:extLst>
            </p:cNvPr>
            <p:cNvSpPr/>
            <p:nvPr/>
          </p:nvSpPr>
          <p:spPr>
            <a:xfrm>
              <a:off x="5162905" y="3063804"/>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Zero emission ambition – climate neutrality in 2050</a:t>
              </a:r>
            </a:p>
          </p:txBody>
        </p:sp>
        <p:sp>
          <p:nvSpPr>
            <p:cNvPr id="19" name="Sexhörning 18" descr="Arbetare i fabriken som undersöker stor stålutrustning">
              <a:extLst>
                <a:ext uri="{FF2B5EF4-FFF2-40B4-BE49-F238E27FC236}">
                  <a16:creationId xmlns:a16="http://schemas.microsoft.com/office/drawing/2014/main" id="{9F6FC50D-2D89-403B-B990-E69F000F90BD}"/>
                </a:ext>
              </a:extLst>
            </p:cNvPr>
            <p:cNvSpPr/>
            <p:nvPr/>
          </p:nvSpPr>
          <p:spPr>
            <a:xfrm>
              <a:off x="6735673" y="3934332"/>
              <a:ext cx="1845056" cy="1583767"/>
            </a:xfrm>
            <a:prstGeom prst="hexagon">
              <a:avLst>
                <a:gd name="adj" fmla="val 25000"/>
                <a:gd name="vf" fmla="val 115470"/>
              </a:avLst>
            </a:prstGeom>
            <a:blipFill>
              <a:blip r:embed="rId4">
                <a:extLst>
                  <a:ext uri="{28A0092B-C50C-407E-A947-70E740481C1C}">
                    <a14:useLocalDpi xmlns:a14="http://schemas.microsoft.com/office/drawing/2010/main" val="0"/>
                  </a:ext>
                </a:extLst>
              </a:blip>
              <a:srcRect/>
              <a:stretch>
                <a:fillRect l="-14000" r="-14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Frihandsfigur: Form 20">
              <a:extLst>
                <a:ext uri="{FF2B5EF4-FFF2-40B4-BE49-F238E27FC236}">
                  <a16:creationId xmlns:a16="http://schemas.microsoft.com/office/drawing/2014/main" id="{4669A327-8598-489A-9C10-F272AF9EB806}"/>
                </a:ext>
              </a:extLst>
            </p:cNvPr>
            <p:cNvSpPr/>
            <p:nvPr/>
          </p:nvSpPr>
          <p:spPr>
            <a:xfrm>
              <a:off x="3598265" y="2210426"/>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Enterprise association as Trusted Partner</a:t>
              </a:r>
            </a:p>
          </p:txBody>
        </p:sp>
        <p:sp>
          <p:nvSpPr>
            <p:cNvPr id="23" name="Sexhörning 22" descr="Earth from outer space">
              <a:extLst>
                <a:ext uri="{FF2B5EF4-FFF2-40B4-BE49-F238E27FC236}">
                  <a16:creationId xmlns:a16="http://schemas.microsoft.com/office/drawing/2014/main" id="{8546706F-4EA3-484A-B19A-577DB40324FC}"/>
                </a:ext>
              </a:extLst>
            </p:cNvPr>
            <p:cNvSpPr/>
            <p:nvPr/>
          </p:nvSpPr>
          <p:spPr>
            <a:xfrm>
              <a:off x="5162905" y="1337388"/>
              <a:ext cx="1845056" cy="1583767"/>
            </a:xfrm>
            <a:prstGeom prst="hexagon">
              <a:avLst>
                <a:gd name="adj" fmla="val 25000"/>
                <a:gd name="vf" fmla="val 115470"/>
              </a:avLst>
            </a:prstGeom>
            <a:blipFill>
              <a:blip r:embed="rId5">
                <a:extLst>
                  <a:ext uri="{28A0092B-C50C-407E-A947-70E740481C1C}">
                    <a14:useLocalDpi xmlns:a14="http://schemas.microsoft.com/office/drawing/2010/main" val="0"/>
                  </a:ext>
                </a:extLst>
              </a:blip>
              <a:srcRect/>
              <a:stretch>
                <a:fillRect l="-26000" r="-26000"/>
              </a:stretch>
            </a:blipFill>
          </p:spPr>
          <p:style>
            <a:lnRef idx="2">
              <a:schemeClr val="accent1">
                <a:hueOff val="0"/>
                <a:satOff val="0"/>
                <a:lumOff val="0"/>
                <a:alphaOff val="0"/>
              </a:schemeClr>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25" name="Frihandsfigur: Form 24">
              <a:extLst>
                <a:ext uri="{FF2B5EF4-FFF2-40B4-BE49-F238E27FC236}">
                  <a16:creationId xmlns:a16="http://schemas.microsoft.com/office/drawing/2014/main" id="{BF2DB531-0DC3-4C45-92B1-C7B6D8DEE6C5}"/>
                </a:ext>
              </a:extLst>
            </p:cNvPr>
            <p:cNvSpPr/>
            <p:nvPr/>
          </p:nvSpPr>
          <p:spPr>
            <a:xfrm>
              <a:off x="6735673" y="2207917"/>
              <a:ext cx="1845056" cy="1583767"/>
            </a:xfrm>
            <a:custGeom>
              <a:avLst/>
              <a:gdLst>
                <a:gd name="connsiteX0" fmla="*/ 0 w 1845056"/>
                <a:gd name="connsiteY0" fmla="*/ 791884 h 1583767"/>
                <a:gd name="connsiteX1" fmla="*/ 395942 w 1845056"/>
                <a:gd name="connsiteY1" fmla="*/ 0 h 1583767"/>
                <a:gd name="connsiteX2" fmla="*/ 1449114 w 1845056"/>
                <a:gd name="connsiteY2" fmla="*/ 0 h 1583767"/>
                <a:gd name="connsiteX3" fmla="*/ 1845056 w 1845056"/>
                <a:gd name="connsiteY3" fmla="*/ 791884 h 1583767"/>
                <a:gd name="connsiteX4" fmla="*/ 1449114 w 1845056"/>
                <a:gd name="connsiteY4" fmla="*/ 1583767 h 1583767"/>
                <a:gd name="connsiteX5" fmla="*/ 395942 w 1845056"/>
                <a:gd name="connsiteY5" fmla="*/ 1583767 h 1583767"/>
                <a:gd name="connsiteX6" fmla="*/ 0 w 1845056"/>
                <a:gd name="connsiteY6" fmla="*/ 791884 h 1583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5056" h="1583767">
                  <a:moveTo>
                    <a:pt x="0" y="791884"/>
                  </a:moveTo>
                  <a:lnTo>
                    <a:pt x="395942" y="0"/>
                  </a:lnTo>
                  <a:lnTo>
                    <a:pt x="1449114" y="0"/>
                  </a:lnTo>
                  <a:lnTo>
                    <a:pt x="1845056" y="791884"/>
                  </a:lnTo>
                  <a:lnTo>
                    <a:pt x="1449114" y="1583767"/>
                  </a:lnTo>
                  <a:lnTo>
                    <a:pt x="395942" y="1583767"/>
                  </a:lnTo>
                  <a:lnTo>
                    <a:pt x="0" y="791884"/>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5735" tIns="264321" rIns="285735" bIns="264321" numCol="1" spcCol="1270" anchor="ctr" anchorCtr="0">
              <a:noAutofit/>
            </a:bodyPr>
            <a:lstStyle/>
            <a:p>
              <a:pPr marL="0" lvl="0" indent="0" algn="ctr" defTabSz="666750">
                <a:lnSpc>
                  <a:spcPct val="90000"/>
                </a:lnSpc>
                <a:spcBef>
                  <a:spcPct val="0"/>
                </a:spcBef>
                <a:spcAft>
                  <a:spcPct val="35000"/>
                </a:spcAft>
                <a:buNone/>
              </a:pPr>
              <a:r>
                <a:rPr lang="en-GB" sz="1500" kern="1200"/>
                <a:t>Business and industrial area</a:t>
              </a:r>
            </a:p>
          </p:txBody>
        </p:sp>
      </p:grpSp>
      <p:sp>
        <p:nvSpPr>
          <p:cNvPr id="14" name="Rectangle 13">
            <a:extLst>
              <a:ext uri="{FF2B5EF4-FFF2-40B4-BE49-F238E27FC236}">
                <a16:creationId xmlns:a16="http://schemas.microsoft.com/office/drawing/2014/main" id="{B67AF4EC-E0A7-4565-9E84-94095DCEBEFD}"/>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92969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latshållare för innehåll 6" descr="En bild som visar himmel, utomhus&#10;&#10;Automatiskt genererad beskrivning">
            <a:extLst>
              <a:ext uri="{FF2B5EF4-FFF2-40B4-BE49-F238E27FC236}">
                <a16:creationId xmlns:a16="http://schemas.microsoft.com/office/drawing/2014/main" id="{590050FF-56FB-4E4A-930B-FC674C54184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04703" y="1009387"/>
            <a:ext cx="8270771" cy="5346963"/>
          </a:xfrm>
        </p:spPr>
      </p:pic>
      <p:sp>
        <p:nvSpPr>
          <p:cNvPr id="2" name="Rubrik 1">
            <a:extLst>
              <a:ext uri="{FF2B5EF4-FFF2-40B4-BE49-F238E27FC236}">
                <a16:creationId xmlns:a16="http://schemas.microsoft.com/office/drawing/2014/main" id="{F061DBB6-E931-468D-915C-719ABA002E2F}"/>
              </a:ext>
            </a:extLst>
          </p:cNvPr>
          <p:cNvSpPr>
            <a:spLocks noGrp="1"/>
          </p:cNvSpPr>
          <p:nvPr>
            <p:ph type="title"/>
          </p:nvPr>
        </p:nvSpPr>
        <p:spPr>
          <a:xfrm>
            <a:off x="2104703" y="739731"/>
            <a:ext cx="3774987" cy="1600200"/>
          </a:xfrm>
        </p:spPr>
        <p:txBody>
          <a:bodyPr/>
          <a:lstStyle/>
          <a:p>
            <a:r>
              <a:rPr lang="en-US" noProof="0" dirty="0"/>
              <a:t>“Together” – it works!</a:t>
            </a:r>
          </a:p>
        </p:txBody>
      </p:sp>
      <p:sp>
        <p:nvSpPr>
          <p:cNvPr id="5" name="Platshållare för datum 4">
            <a:extLst>
              <a:ext uri="{FF2B5EF4-FFF2-40B4-BE49-F238E27FC236}">
                <a16:creationId xmlns:a16="http://schemas.microsoft.com/office/drawing/2014/main" id="{6322C04F-4354-499C-BA61-D4E26ADE4955}"/>
              </a:ext>
            </a:extLst>
          </p:cNvPr>
          <p:cNvSpPr>
            <a:spLocks noGrp="1"/>
          </p:cNvSpPr>
          <p:nvPr>
            <p:ph type="dt" sz="half" idx="10"/>
          </p:nvPr>
        </p:nvSpPr>
        <p:spPr/>
        <p:txBody>
          <a:bodyPr/>
          <a:lstStyle/>
          <a:p>
            <a:fld id="{070B5484-4BAF-4DAA-8B06-5E9164D0D6D5}" type="datetime1">
              <a:rPr lang="en-GB" smtClean="0"/>
              <a:t>24/05/2022</a:t>
            </a:fld>
            <a:endParaRPr lang="de-DE"/>
          </a:p>
        </p:txBody>
      </p:sp>
      <p:sp>
        <p:nvSpPr>
          <p:cNvPr id="6" name="Platshållare för bildnummer 5">
            <a:extLst>
              <a:ext uri="{FF2B5EF4-FFF2-40B4-BE49-F238E27FC236}">
                <a16:creationId xmlns:a16="http://schemas.microsoft.com/office/drawing/2014/main" id="{C4CE2E51-35C6-4DE3-B605-98E88A5A26DE}"/>
              </a:ext>
            </a:extLst>
          </p:cNvPr>
          <p:cNvSpPr>
            <a:spLocks noGrp="1"/>
          </p:cNvSpPr>
          <p:nvPr>
            <p:ph type="sldNum" sz="quarter" idx="11"/>
          </p:nvPr>
        </p:nvSpPr>
        <p:spPr/>
        <p:txBody>
          <a:bodyPr/>
          <a:lstStyle/>
          <a:p>
            <a:fld id="{CD13C9F6-DA1F-4969-8B21-2E803A8A69C8}" type="slidenum">
              <a:rPr lang="de-DE" smtClean="0"/>
              <a:t>51</a:t>
            </a:fld>
            <a:endParaRPr lang="de-DE"/>
          </a:p>
        </p:txBody>
      </p:sp>
      <p:sp>
        <p:nvSpPr>
          <p:cNvPr id="11" name="Platshållare för text 3">
            <a:extLst>
              <a:ext uri="{FF2B5EF4-FFF2-40B4-BE49-F238E27FC236}">
                <a16:creationId xmlns:a16="http://schemas.microsoft.com/office/drawing/2014/main" id="{D28C2473-9BA2-4AC5-A94F-77EBD7D6E4D4}"/>
              </a:ext>
            </a:extLst>
          </p:cNvPr>
          <p:cNvSpPr txBox="1">
            <a:spLocks/>
          </p:cNvSpPr>
          <p:nvPr/>
        </p:nvSpPr>
        <p:spPr>
          <a:xfrm>
            <a:off x="2209800" y="4226729"/>
            <a:ext cx="3932237" cy="1600200"/>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Clr>
                <a:srgbClr val="034EA8"/>
              </a:buClr>
              <a:buFont typeface="Arial" panose="020B0604020202020204" pitchFamily="34" charset="0"/>
              <a:buNone/>
              <a:defRPr sz="160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l" defTabSz="914400" rtl="0" eaLnBrk="1" latinLnBrk="0" hangingPunct="1">
              <a:lnSpc>
                <a:spcPct val="90000"/>
              </a:lnSpc>
              <a:spcBef>
                <a:spcPts val="500"/>
              </a:spcBef>
              <a:buClr>
                <a:srgbClr val="034EA8"/>
              </a:buClr>
              <a:buFont typeface="Arial" panose="020B0604020202020204" pitchFamily="34" charset="0"/>
              <a:buNone/>
              <a:defRPr sz="14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914400" indent="0" algn="l" defTabSz="914400" rtl="0" eaLnBrk="1" latinLnBrk="0" hangingPunct="1">
              <a:lnSpc>
                <a:spcPct val="90000"/>
              </a:lnSpc>
              <a:spcBef>
                <a:spcPts val="500"/>
              </a:spcBef>
              <a:buClr>
                <a:srgbClr val="034EA8"/>
              </a:buClr>
              <a:buFont typeface="Arial" panose="020B0604020202020204" pitchFamily="34" charset="0"/>
              <a:buNone/>
              <a:defRPr sz="12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3716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828800" indent="0" algn="l" defTabSz="914400" rtl="0" eaLnBrk="1" latinLnBrk="0" hangingPunct="1">
              <a:lnSpc>
                <a:spcPct val="90000"/>
              </a:lnSpc>
              <a:spcBef>
                <a:spcPts val="500"/>
              </a:spcBef>
              <a:buClr>
                <a:srgbClr val="034EA8"/>
              </a:buClr>
              <a:buFont typeface="Arial" panose="020B0604020202020204" pitchFamily="34" charset="0"/>
              <a:buNone/>
              <a:defRPr sz="1000" kern="1200" baseline="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r>
              <a:rPr lang="sv-SE" sz="2600" dirty="0" err="1"/>
              <a:t>Example</a:t>
            </a:r>
            <a:r>
              <a:rPr lang="sv-SE" sz="2600" dirty="0"/>
              <a:t>:</a:t>
            </a:r>
          </a:p>
          <a:p>
            <a:endParaRPr lang="sv-SE" sz="2600" dirty="0"/>
          </a:p>
          <a:p>
            <a:r>
              <a:rPr lang="sv-SE" sz="2600" dirty="0"/>
              <a:t>Energy </a:t>
            </a:r>
            <a:r>
              <a:rPr lang="sv-SE" sz="2600" dirty="0" err="1"/>
              <a:t>Efficiency</a:t>
            </a:r>
            <a:r>
              <a:rPr lang="sv-SE" sz="2600" dirty="0"/>
              <a:t> </a:t>
            </a:r>
            <a:r>
              <a:rPr lang="sv-SE" sz="2600" dirty="0" err="1"/>
              <a:t>Networks</a:t>
            </a:r>
            <a:r>
              <a:rPr lang="sv-SE" sz="2600" dirty="0"/>
              <a:t> in Sweden</a:t>
            </a:r>
            <a:endParaRPr lang="sv-SE" sz="2400" dirty="0"/>
          </a:p>
          <a:p>
            <a:pPr marL="742950" lvl="1" indent="-285750">
              <a:buFont typeface="Arial" panose="020B0604020202020204" pitchFamily="34" charset="0"/>
              <a:buChar char="•"/>
            </a:pPr>
            <a:endParaRPr lang="sv-SE" sz="2400" dirty="0"/>
          </a:p>
        </p:txBody>
      </p:sp>
      <p:sp>
        <p:nvSpPr>
          <p:cNvPr id="8" name="Rectangle 7">
            <a:extLst>
              <a:ext uri="{FF2B5EF4-FFF2-40B4-BE49-F238E27FC236}">
                <a16:creationId xmlns:a16="http://schemas.microsoft.com/office/drawing/2014/main" id="{3B5074D7-8983-4369-9A12-E0C393F51456}"/>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4452637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B8655BF-0E88-4DEC-B97C-E6831F1E1E88}"/>
              </a:ext>
            </a:extLst>
          </p:cNvPr>
          <p:cNvSpPr>
            <a:spLocks noGrp="1"/>
          </p:cNvSpPr>
          <p:nvPr>
            <p:ph type="title"/>
          </p:nvPr>
        </p:nvSpPr>
        <p:spPr>
          <a:xfrm>
            <a:off x="1509196" y="1086160"/>
            <a:ext cx="7451924" cy="909907"/>
          </a:xfrm>
        </p:spPr>
        <p:txBody>
          <a:bodyPr>
            <a:normAutofit fontScale="90000"/>
          </a:bodyPr>
          <a:lstStyle/>
          <a:p>
            <a:r>
              <a:rPr lang="en-US" noProof="0" dirty="0"/>
              <a:t>Getting started:</a:t>
            </a:r>
            <a:r>
              <a:rPr lang="en-US" dirty="0"/>
              <a:t> </a:t>
            </a:r>
            <a:r>
              <a:rPr lang="en-US" noProof="0" dirty="0"/>
              <a:t>Defining scope and organizing stakeholders</a:t>
            </a:r>
          </a:p>
        </p:txBody>
      </p:sp>
      <p:sp>
        <p:nvSpPr>
          <p:cNvPr id="14" name="Platshållare för text 2">
            <a:extLst>
              <a:ext uri="{FF2B5EF4-FFF2-40B4-BE49-F238E27FC236}">
                <a16:creationId xmlns:a16="http://schemas.microsoft.com/office/drawing/2014/main" id="{FD63F6DA-E20E-4770-B4D2-1B584A6CFE5D}"/>
              </a:ext>
            </a:extLst>
          </p:cNvPr>
          <p:cNvSpPr>
            <a:spLocks noGrp="1"/>
          </p:cNvSpPr>
          <p:nvPr>
            <p:ph idx="1"/>
          </p:nvPr>
        </p:nvSpPr>
        <p:spPr>
          <a:xfrm>
            <a:off x="838200" y="2504313"/>
            <a:ext cx="7558084" cy="3672649"/>
          </a:xfrm>
        </p:spPr>
        <p:txBody>
          <a:bodyPr/>
          <a:lstStyle/>
          <a:p>
            <a:r>
              <a:rPr lang="en-US" noProof="0" dirty="0">
                <a:solidFill>
                  <a:schemeClr val="accent1"/>
                </a:solidFill>
              </a:rPr>
              <a:t>WHY</a:t>
            </a:r>
            <a:r>
              <a:rPr lang="en-US" noProof="0" dirty="0"/>
              <a:t> it is important and </a:t>
            </a:r>
            <a:r>
              <a:rPr lang="en-US" noProof="0" dirty="0">
                <a:solidFill>
                  <a:schemeClr val="accent1"/>
                </a:solidFill>
              </a:rPr>
              <a:t>HOW</a:t>
            </a:r>
            <a:r>
              <a:rPr lang="en-US" noProof="0" dirty="0"/>
              <a:t> you can do to</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800" b="0" noProof="0" dirty="0">
                <a:latin typeface="Calibri" panose="020F0502020204030204" pitchFamily="34" charset="0"/>
                <a:cs typeface="Calibri" panose="020F0502020204030204" pitchFamily="34" charset="0"/>
              </a:rPr>
              <a:t>Set your ambition and focus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800" b="0" noProof="0" dirty="0">
                <a:latin typeface="Calibri" panose="020F0502020204030204" pitchFamily="34" charset="0"/>
                <a:cs typeface="Calibri" panose="020F0502020204030204" pitchFamily="34" charset="0"/>
              </a:rPr>
              <a:t>Define the services and activities you want to offer</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800" b="0" noProof="0" dirty="0">
                <a:latin typeface="Calibri" panose="020F0502020204030204" pitchFamily="34" charset="0"/>
                <a:cs typeface="Calibri" panose="020F0502020204030204" pitchFamily="34" charset="0"/>
              </a:rPr>
              <a:t>Motivate SMEs to (start) participating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2800" b="0" noProof="0" dirty="0">
                <a:latin typeface="Calibri" panose="020F0502020204030204" pitchFamily="34" charset="0"/>
                <a:cs typeface="Calibri" panose="020F0502020204030204" pitchFamily="34" charset="0"/>
              </a:rPr>
              <a:t>Involve the right stakeholders</a:t>
            </a:r>
            <a:endParaRPr lang="en-US" noProof="0" dirty="0"/>
          </a:p>
          <a:p>
            <a:endParaRPr lang="en-US" noProof="0" dirty="0"/>
          </a:p>
        </p:txBody>
      </p:sp>
      <p:pic>
        <p:nvPicPr>
          <p:cNvPr id="5" name="Bild 4" descr="Ruta kontur">
            <a:extLst>
              <a:ext uri="{FF2B5EF4-FFF2-40B4-BE49-F238E27FC236}">
                <a16:creationId xmlns:a16="http://schemas.microsoft.com/office/drawing/2014/main" id="{2E05D20E-0309-40C2-AAFB-E5DC5C2668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2174" y="924586"/>
            <a:ext cx="1233054" cy="1233054"/>
          </a:xfrm>
          <a:prstGeom prst="rect">
            <a:avLst/>
          </a:prstGeom>
        </p:spPr>
      </p:pic>
      <p:grpSp>
        <p:nvGrpSpPr>
          <p:cNvPr id="6" name="Grupp 5">
            <a:extLst>
              <a:ext uri="{FF2B5EF4-FFF2-40B4-BE49-F238E27FC236}">
                <a16:creationId xmlns:a16="http://schemas.microsoft.com/office/drawing/2014/main" id="{E92E8D1E-730C-418E-80DC-D6A8BC9071B4}"/>
              </a:ext>
            </a:extLst>
          </p:cNvPr>
          <p:cNvGrpSpPr/>
          <p:nvPr/>
        </p:nvGrpSpPr>
        <p:grpSpPr>
          <a:xfrm>
            <a:off x="8715223" y="1542125"/>
            <a:ext cx="2765837" cy="3085971"/>
            <a:chOff x="4807076" y="2475710"/>
            <a:chExt cx="2076121" cy="2308184"/>
          </a:xfrm>
        </p:grpSpPr>
        <p:grpSp>
          <p:nvGrpSpPr>
            <p:cNvPr id="7" name="Grupp 6">
              <a:extLst>
                <a:ext uri="{FF2B5EF4-FFF2-40B4-BE49-F238E27FC236}">
                  <a16:creationId xmlns:a16="http://schemas.microsoft.com/office/drawing/2014/main" id="{B6101395-DA92-4CD9-AD09-32CAB2AE1721}"/>
                </a:ext>
              </a:extLst>
            </p:cNvPr>
            <p:cNvGrpSpPr/>
            <p:nvPr/>
          </p:nvGrpSpPr>
          <p:grpSpPr>
            <a:xfrm>
              <a:off x="4807076" y="2617998"/>
              <a:ext cx="2027239" cy="2047184"/>
              <a:chOff x="7936824" y="1711055"/>
              <a:chExt cx="2027239" cy="2047184"/>
            </a:xfrm>
          </p:grpSpPr>
          <p:sp>
            <p:nvSpPr>
              <p:cNvPr id="13" name="Ellips 12">
                <a:extLst>
                  <a:ext uri="{FF2B5EF4-FFF2-40B4-BE49-F238E27FC236}">
                    <a16:creationId xmlns:a16="http://schemas.microsoft.com/office/drawing/2014/main" id="{1A5B331B-87F3-4DFF-9B34-F699E5F7DFD9}"/>
                  </a:ext>
                </a:extLst>
              </p:cNvPr>
              <p:cNvSpPr/>
              <p:nvPr/>
            </p:nvSpPr>
            <p:spPr>
              <a:xfrm>
                <a:off x="7936824" y="1711055"/>
                <a:ext cx="2027239" cy="2047184"/>
              </a:xfrm>
              <a:prstGeom prst="ellipse">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5" name="Bild 14" descr="Byggnad med hel fyllning">
                <a:extLst>
                  <a:ext uri="{FF2B5EF4-FFF2-40B4-BE49-F238E27FC236}">
                    <a16:creationId xmlns:a16="http://schemas.microsoft.com/office/drawing/2014/main" id="{DF378493-DB4F-4327-99C2-0E14C72E8D4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45370" y="2197714"/>
                <a:ext cx="643621" cy="669743"/>
              </a:xfrm>
              <a:prstGeom prst="rect">
                <a:avLst/>
              </a:prstGeom>
            </p:spPr>
          </p:pic>
          <p:pic>
            <p:nvPicPr>
              <p:cNvPr id="16" name="Bild 15" descr="Kvinna som rycker på axlarna med hel fyllning">
                <a:extLst>
                  <a:ext uri="{FF2B5EF4-FFF2-40B4-BE49-F238E27FC236}">
                    <a16:creationId xmlns:a16="http://schemas.microsoft.com/office/drawing/2014/main" id="{47A30B7F-AC0C-42C8-A9ED-5A4D9298E21F}"/>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54023" y="2342523"/>
                <a:ext cx="643621" cy="669743"/>
              </a:xfrm>
              <a:prstGeom prst="rect">
                <a:avLst/>
              </a:prstGeom>
            </p:spPr>
          </p:pic>
          <p:sp>
            <p:nvSpPr>
              <p:cNvPr id="17" name="textruta 16">
                <a:extLst>
                  <a:ext uri="{FF2B5EF4-FFF2-40B4-BE49-F238E27FC236}">
                    <a16:creationId xmlns:a16="http://schemas.microsoft.com/office/drawing/2014/main" id="{F3902146-C0F9-4F3A-A346-A60DE867FE50}"/>
                  </a:ext>
                </a:extLst>
              </p:cNvPr>
              <p:cNvSpPr txBox="1"/>
              <p:nvPr/>
            </p:nvSpPr>
            <p:spPr>
              <a:xfrm>
                <a:off x="8753473" y="2255261"/>
                <a:ext cx="971185" cy="713634"/>
              </a:xfrm>
              <a:prstGeom prst="rect">
                <a:avLst/>
              </a:prstGeom>
              <a:noFill/>
            </p:spPr>
            <p:txBody>
              <a:bodyPr wrap="square">
                <a:spAutoFit/>
              </a:bodyPr>
              <a:lstStyle/>
              <a:p>
                <a:r>
                  <a:rPr lang="sv-SE" sz="2800" dirty="0" err="1"/>
                  <a:t>Trusted</a:t>
                </a:r>
                <a:r>
                  <a:rPr lang="sv-SE" sz="2800" dirty="0"/>
                  <a:t> Partner</a:t>
                </a:r>
              </a:p>
            </p:txBody>
          </p:sp>
        </p:grpSp>
        <p:pic>
          <p:nvPicPr>
            <p:cNvPr id="8" name="Bild 7" descr="Kvinna som rycker på axlarna med hel fyllning">
              <a:extLst>
                <a:ext uri="{FF2B5EF4-FFF2-40B4-BE49-F238E27FC236}">
                  <a16:creationId xmlns:a16="http://schemas.microsoft.com/office/drawing/2014/main" id="{98D04FEC-F7CD-4B56-B2D8-F28C639274C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787506" y="4060482"/>
              <a:ext cx="643621" cy="669743"/>
            </a:xfrm>
            <a:prstGeom prst="rect">
              <a:avLst/>
            </a:prstGeom>
          </p:spPr>
        </p:pic>
        <p:pic>
          <p:nvPicPr>
            <p:cNvPr id="9" name="Bild 8" descr="Man med hel fyllning">
              <a:extLst>
                <a:ext uri="{FF2B5EF4-FFF2-40B4-BE49-F238E27FC236}">
                  <a16:creationId xmlns:a16="http://schemas.microsoft.com/office/drawing/2014/main" id="{72BE50A8-14E3-477D-8B72-DCA033A148F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13454" y="3639533"/>
              <a:ext cx="669743" cy="669743"/>
            </a:xfrm>
            <a:prstGeom prst="rect">
              <a:avLst/>
            </a:prstGeom>
          </p:spPr>
        </p:pic>
        <p:pic>
          <p:nvPicPr>
            <p:cNvPr id="11" name="Bild 10" descr="Person i rullstol med hel fyllning">
              <a:extLst>
                <a:ext uri="{FF2B5EF4-FFF2-40B4-BE49-F238E27FC236}">
                  <a16:creationId xmlns:a16="http://schemas.microsoft.com/office/drawing/2014/main" id="{C2BFE328-A026-4CB7-B805-7CF43010B79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150795" y="4140273"/>
              <a:ext cx="643621" cy="643621"/>
            </a:xfrm>
            <a:prstGeom prst="rect">
              <a:avLst/>
            </a:prstGeom>
          </p:spPr>
        </p:pic>
        <p:pic>
          <p:nvPicPr>
            <p:cNvPr id="12" name="Bild 11" descr="Man med hel fyllning">
              <a:extLst>
                <a:ext uri="{FF2B5EF4-FFF2-40B4-BE49-F238E27FC236}">
                  <a16:creationId xmlns:a16="http://schemas.microsoft.com/office/drawing/2014/main" id="{CDA3AB3E-37A5-4F83-892B-8FD4CE0860C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87418" y="2475710"/>
              <a:ext cx="669743" cy="669743"/>
            </a:xfrm>
            <a:prstGeom prst="rect">
              <a:avLst/>
            </a:prstGeom>
          </p:spPr>
        </p:pic>
      </p:grpSp>
      <p:sp>
        <p:nvSpPr>
          <p:cNvPr id="18" name="Pratbubbla: rektangel med rundade hörn 17">
            <a:extLst>
              <a:ext uri="{FF2B5EF4-FFF2-40B4-BE49-F238E27FC236}">
                <a16:creationId xmlns:a16="http://schemas.microsoft.com/office/drawing/2014/main" id="{CC50CF44-9FDC-49FD-8A2D-01BB182D5519}"/>
              </a:ext>
            </a:extLst>
          </p:cNvPr>
          <p:cNvSpPr/>
          <p:nvPr/>
        </p:nvSpPr>
        <p:spPr>
          <a:xfrm>
            <a:off x="4218529" y="5771840"/>
            <a:ext cx="5536276" cy="894283"/>
          </a:xfrm>
          <a:prstGeom prst="wedgeRoundRectCallout">
            <a:avLst>
              <a:gd name="adj1" fmla="val 58327"/>
              <a:gd name="adj2" fmla="val -185607"/>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By working with others!</a:t>
            </a:r>
          </a:p>
        </p:txBody>
      </p:sp>
      <p:sp>
        <p:nvSpPr>
          <p:cNvPr id="3" name="Date Placeholder 2">
            <a:extLst>
              <a:ext uri="{FF2B5EF4-FFF2-40B4-BE49-F238E27FC236}">
                <a16:creationId xmlns:a16="http://schemas.microsoft.com/office/drawing/2014/main" id="{678749D3-F203-49AC-B4BE-0E7D3A7D0668}"/>
              </a:ext>
            </a:extLst>
          </p:cNvPr>
          <p:cNvSpPr>
            <a:spLocks noGrp="1"/>
          </p:cNvSpPr>
          <p:nvPr>
            <p:ph type="dt" sz="half" idx="10"/>
          </p:nvPr>
        </p:nvSpPr>
        <p:spPr/>
        <p:txBody>
          <a:bodyPr/>
          <a:lstStyle/>
          <a:p>
            <a:fld id="{9DC9C5D7-8C36-4A74-B93B-83B9CCEDBD90}" type="datetime1">
              <a:rPr lang="en-GB" smtClean="0"/>
              <a:t>24/05/2022</a:t>
            </a:fld>
            <a:endParaRPr lang="de-DE"/>
          </a:p>
        </p:txBody>
      </p:sp>
      <p:sp>
        <p:nvSpPr>
          <p:cNvPr id="4" name="Slide Number Placeholder 3">
            <a:extLst>
              <a:ext uri="{FF2B5EF4-FFF2-40B4-BE49-F238E27FC236}">
                <a16:creationId xmlns:a16="http://schemas.microsoft.com/office/drawing/2014/main" id="{E2495CCD-B1AB-44A6-8B6D-BEBF95B2BC52}"/>
              </a:ext>
            </a:extLst>
          </p:cNvPr>
          <p:cNvSpPr>
            <a:spLocks noGrp="1"/>
          </p:cNvSpPr>
          <p:nvPr>
            <p:ph type="sldNum" sz="quarter" idx="11"/>
          </p:nvPr>
        </p:nvSpPr>
        <p:spPr/>
        <p:txBody>
          <a:bodyPr/>
          <a:lstStyle/>
          <a:p>
            <a:fld id="{CD13C9F6-DA1F-4969-8B21-2E803A8A69C8}" type="slidenum">
              <a:rPr lang="de-DE" smtClean="0"/>
              <a:t>6</a:t>
            </a:fld>
            <a:endParaRPr lang="de-DE" dirty="0"/>
          </a:p>
        </p:txBody>
      </p:sp>
      <p:sp>
        <p:nvSpPr>
          <p:cNvPr id="19" name="Rectangle 18">
            <a:extLst>
              <a:ext uri="{FF2B5EF4-FFF2-40B4-BE49-F238E27FC236}">
                <a16:creationId xmlns:a16="http://schemas.microsoft.com/office/drawing/2014/main" id="{BB85D019-D5DE-4733-AFA3-D80B2C7AA5B0}"/>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275019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tshållare för datum 3">
            <a:extLst>
              <a:ext uri="{FF2B5EF4-FFF2-40B4-BE49-F238E27FC236}">
                <a16:creationId xmlns:a16="http://schemas.microsoft.com/office/drawing/2014/main" id="{FE2F5040-EB12-4146-85A0-D40A3F617B4C}"/>
              </a:ext>
            </a:extLst>
          </p:cNvPr>
          <p:cNvSpPr>
            <a:spLocks noGrp="1"/>
          </p:cNvSpPr>
          <p:nvPr>
            <p:ph type="dt" sz="half" idx="10"/>
          </p:nvPr>
        </p:nvSpPr>
        <p:spPr/>
        <p:txBody>
          <a:bodyPr/>
          <a:lstStyle/>
          <a:p>
            <a:fld id="{6AF4E79B-3D6A-4688-82E0-150AB0BAEF6D}" type="datetime1">
              <a:rPr lang="en-GB" smtClean="0"/>
              <a:t>24/05/2022</a:t>
            </a:fld>
            <a:endParaRPr lang="de-DE"/>
          </a:p>
        </p:txBody>
      </p:sp>
      <p:sp>
        <p:nvSpPr>
          <p:cNvPr id="5" name="Platshållare för bildnummer 4">
            <a:extLst>
              <a:ext uri="{FF2B5EF4-FFF2-40B4-BE49-F238E27FC236}">
                <a16:creationId xmlns:a16="http://schemas.microsoft.com/office/drawing/2014/main" id="{BC2991A4-6C49-40FB-B516-9F8D7C39FAE3}"/>
              </a:ext>
            </a:extLst>
          </p:cNvPr>
          <p:cNvSpPr>
            <a:spLocks noGrp="1"/>
          </p:cNvSpPr>
          <p:nvPr>
            <p:ph type="sldNum" sz="quarter" idx="11"/>
          </p:nvPr>
        </p:nvSpPr>
        <p:spPr/>
        <p:txBody>
          <a:bodyPr/>
          <a:lstStyle/>
          <a:p>
            <a:fld id="{CD13C9F6-DA1F-4969-8B21-2E803A8A69C8}" type="slidenum">
              <a:rPr lang="de-DE" smtClean="0"/>
              <a:t>7</a:t>
            </a:fld>
            <a:endParaRPr lang="de-DE" dirty="0"/>
          </a:p>
        </p:txBody>
      </p:sp>
      <p:pic>
        <p:nvPicPr>
          <p:cNvPr id="15" name="Platshållare för innehåll 14" descr="Möte med hel fyllning">
            <a:extLst>
              <a:ext uri="{FF2B5EF4-FFF2-40B4-BE49-F238E27FC236}">
                <a16:creationId xmlns:a16="http://schemas.microsoft.com/office/drawing/2014/main" id="{4C22CF13-89FF-4BA8-A3BA-015F95DC386A}"/>
              </a:ext>
            </a:extLst>
          </p:cNvPr>
          <p:cNvPicPr>
            <a:picLocks noGrp="1" noChangeAspect="1"/>
          </p:cNvPicPr>
          <p:nvPr>
            <p:ph idx="1"/>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08083" y="1745673"/>
            <a:ext cx="4738253" cy="4738253"/>
          </a:xfrm>
        </p:spPr>
      </p:pic>
      <p:sp>
        <p:nvSpPr>
          <p:cNvPr id="18" name="Rubrik 1">
            <a:extLst>
              <a:ext uri="{FF2B5EF4-FFF2-40B4-BE49-F238E27FC236}">
                <a16:creationId xmlns:a16="http://schemas.microsoft.com/office/drawing/2014/main" id="{2818512F-C2C4-4762-9630-472F33EDF5DF}"/>
              </a:ext>
            </a:extLst>
          </p:cNvPr>
          <p:cNvSpPr>
            <a:spLocks noGrp="1"/>
          </p:cNvSpPr>
          <p:nvPr>
            <p:ph type="title"/>
          </p:nvPr>
        </p:nvSpPr>
        <p:spPr>
          <a:xfrm>
            <a:off x="1223499" y="840192"/>
            <a:ext cx="10193484" cy="572608"/>
          </a:xfrm>
        </p:spPr>
        <p:txBody>
          <a:bodyPr/>
          <a:lstStyle/>
          <a:p>
            <a:r>
              <a:rPr lang="en-US" noProof="0" dirty="0"/>
              <a:t>Who are we?</a:t>
            </a:r>
          </a:p>
        </p:txBody>
      </p:sp>
      <p:grpSp>
        <p:nvGrpSpPr>
          <p:cNvPr id="7" name="Gruppieren 9">
            <a:extLst>
              <a:ext uri="{FF2B5EF4-FFF2-40B4-BE49-F238E27FC236}">
                <a16:creationId xmlns:a16="http://schemas.microsoft.com/office/drawing/2014/main" id="{F1182E88-23A7-456D-9FC6-753963DA6F42}"/>
              </a:ext>
            </a:extLst>
          </p:cNvPr>
          <p:cNvGrpSpPr/>
          <p:nvPr/>
        </p:nvGrpSpPr>
        <p:grpSpPr>
          <a:xfrm>
            <a:off x="135517" y="136525"/>
            <a:ext cx="761950" cy="761950"/>
            <a:chOff x="135517" y="136525"/>
            <a:chExt cx="761950" cy="761950"/>
          </a:xfrm>
        </p:grpSpPr>
        <p:sp>
          <p:nvSpPr>
            <p:cNvPr id="8" name="Ellipse 12">
              <a:extLst>
                <a:ext uri="{FF2B5EF4-FFF2-40B4-BE49-F238E27FC236}">
                  <a16:creationId xmlns:a16="http://schemas.microsoft.com/office/drawing/2014/main" id="{C98B26DB-E1E1-4B3F-9A95-6F4D6050DC08}"/>
                </a:ext>
              </a:extLst>
            </p:cNvPr>
            <p:cNvSpPr/>
            <p:nvPr/>
          </p:nvSpPr>
          <p:spPr>
            <a:xfrm>
              <a:off x="135517" y="136525"/>
              <a:ext cx="761950" cy="761950"/>
            </a:xfrm>
            <a:prstGeom prst="ellipse">
              <a:avLst/>
            </a:prstGeom>
            <a:solidFill>
              <a:srgbClr val="FFF200"/>
            </a:solidFill>
            <a:ln>
              <a:solidFill>
                <a:srgbClr val="FFF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 name="Sprechblase: oval 13">
              <a:extLst>
                <a:ext uri="{FF2B5EF4-FFF2-40B4-BE49-F238E27FC236}">
                  <a16:creationId xmlns:a16="http://schemas.microsoft.com/office/drawing/2014/main" id="{4D579F91-1382-4B06-8E6C-9AC532645A45}"/>
                </a:ext>
              </a:extLst>
            </p:cNvPr>
            <p:cNvSpPr/>
            <p:nvPr/>
          </p:nvSpPr>
          <p:spPr>
            <a:xfrm>
              <a:off x="313267" y="372533"/>
              <a:ext cx="448733" cy="270934"/>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Rektangel 1">
            <a:extLst>
              <a:ext uri="{FF2B5EF4-FFF2-40B4-BE49-F238E27FC236}">
                <a16:creationId xmlns:a16="http://schemas.microsoft.com/office/drawing/2014/main" id="{1D3F5826-31A3-40E0-98DD-7D147596BD9F}"/>
              </a:ext>
            </a:extLst>
          </p:cNvPr>
          <p:cNvSpPr/>
          <p:nvPr/>
        </p:nvSpPr>
        <p:spPr>
          <a:xfrm>
            <a:off x="1223499" y="1745673"/>
            <a:ext cx="1782937" cy="185650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Insert your own picture and contact info</a:t>
            </a:r>
          </a:p>
        </p:txBody>
      </p:sp>
      <p:sp>
        <p:nvSpPr>
          <p:cNvPr id="10" name="Rectangle 9">
            <a:extLst>
              <a:ext uri="{FF2B5EF4-FFF2-40B4-BE49-F238E27FC236}">
                <a16:creationId xmlns:a16="http://schemas.microsoft.com/office/drawing/2014/main" id="{3D897195-EAB1-40C1-8334-2A2E34B5CD53}"/>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4192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E0FC22-2C7D-47B7-87E1-36F8705663FC}"/>
              </a:ext>
            </a:extLst>
          </p:cNvPr>
          <p:cNvSpPr>
            <a:spLocks noGrp="1"/>
          </p:cNvSpPr>
          <p:nvPr>
            <p:ph type="title"/>
          </p:nvPr>
        </p:nvSpPr>
        <p:spPr/>
        <p:txBody>
          <a:bodyPr>
            <a:normAutofit/>
          </a:bodyPr>
          <a:lstStyle/>
          <a:p>
            <a:r>
              <a:rPr lang="en-US" noProof="0" dirty="0"/>
              <a:t>A local SME energy collective</a:t>
            </a:r>
          </a:p>
        </p:txBody>
      </p:sp>
      <p:sp>
        <p:nvSpPr>
          <p:cNvPr id="3" name="Platshållare för datum 2">
            <a:extLst>
              <a:ext uri="{FF2B5EF4-FFF2-40B4-BE49-F238E27FC236}">
                <a16:creationId xmlns:a16="http://schemas.microsoft.com/office/drawing/2014/main" id="{43833CB9-1494-45B9-A733-9F026910609A}"/>
              </a:ext>
            </a:extLst>
          </p:cNvPr>
          <p:cNvSpPr>
            <a:spLocks noGrp="1"/>
          </p:cNvSpPr>
          <p:nvPr>
            <p:ph type="dt" sz="half" idx="10"/>
          </p:nvPr>
        </p:nvSpPr>
        <p:spPr/>
        <p:txBody>
          <a:bodyPr/>
          <a:lstStyle/>
          <a:p>
            <a:fld id="{D7A1EC20-806D-481F-BB1E-451CC8BE2EFE}" type="datetime1">
              <a:rPr lang="en-GB" smtClean="0"/>
              <a:t>24/05/2022</a:t>
            </a:fld>
            <a:endParaRPr lang="de-DE" dirty="0"/>
          </a:p>
        </p:txBody>
      </p:sp>
      <p:sp>
        <p:nvSpPr>
          <p:cNvPr id="4" name="Platshållare för bildnummer 3">
            <a:extLst>
              <a:ext uri="{FF2B5EF4-FFF2-40B4-BE49-F238E27FC236}">
                <a16:creationId xmlns:a16="http://schemas.microsoft.com/office/drawing/2014/main" id="{97E5DF35-02A6-4C93-A6E6-CF02D5255DD9}"/>
              </a:ext>
            </a:extLst>
          </p:cNvPr>
          <p:cNvSpPr>
            <a:spLocks noGrp="1"/>
          </p:cNvSpPr>
          <p:nvPr>
            <p:ph type="sldNum" sz="quarter" idx="11"/>
          </p:nvPr>
        </p:nvSpPr>
        <p:spPr/>
        <p:txBody>
          <a:bodyPr/>
          <a:lstStyle/>
          <a:p>
            <a:fld id="{CD13C9F6-DA1F-4969-8B21-2E803A8A69C8}" type="slidenum">
              <a:rPr lang="de-DE" smtClean="0"/>
              <a:pPr/>
              <a:t>8</a:t>
            </a:fld>
            <a:endParaRPr lang="de-DE" dirty="0"/>
          </a:p>
        </p:txBody>
      </p:sp>
      <p:pic>
        <p:nvPicPr>
          <p:cNvPr id="47" name="Bildobjekt 46">
            <a:extLst>
              <a:ext uri="{FF2B5EF4-FFF2-40B4-BE49-F238E27FC236}">
                <a16:creationId xmlns:a16="http://schemas.microsoft.com/office/drawing/2014/main" id="{5F248E7B-A61A-4905-A172-6FBBA6DEB79D}"/>
              </a:ext>
            </a:extLst>
          </p:cNvPr>
          <p:cNvPicPr>
            <a:picLocks noChangeAspect="1"/>
          </p:cNvPicPr>
          <p:nvPr/>
        </p:nvPicPr>
        <p:blipFill>
          <a:blip r:embed="rId3"/>
          <a:stretch>
            <a:fillRect/>
          </a:stretch>
        </p:blipFill>
        <p:spPr>
          <a:xfrm>
            <a:off x="2786003" y="1963628"/>
            <a:ext cx="5969307" cy="4254719"/>
          </a:xfrm>
          <a:prstGeom prst="rect">
            <a:avLst/>
          </a:prstGeom>
        </p:spPr>
      </p:pic>
      <p:sp>
        <p:nvSpPr>
          <p:cNvPr id="6" name="Rectangle 5">
            <a:extLst>
              <a:ext uri="{FF2B5EF4-FFF2-40B4-BE49-F238E27FC236}">
                <a16:creationId xmlns:a16="http://schemas.microsoft.com/office/drawing/2014/main" id="{194A06CA-4A5E-4869-8AA5-DCD08286B4AF}"/>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1351412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upp 15">
            <a:extLst>
              <a:ext uri="{FF2B5EF4-FFF2-40B4-BE49-F238E27FC236}">
                <a16:creationId xmlns:a16="http://schemas.microsoft.com/office/drawing/2014/main" id="{8185FAF5-FAC5-4902-AA95-B6657D684C63}"/>
              </a:ext>
            </a:extLst>
          </p:cNvPr>
          <p:cNvGrpSpPr/>
          <p:nvPr/>
        </p:nvGrpSpPr>
        <p:grpSpPr>
          <a:xfrm>
            <a:off x="1880265" y="3861813"/>
            <a:ext cx="8813114" cy="2704270"/>
            <a:chOff x="1903124" y="3445729"/>
            <a:chExt cx="7635117" cy="1695126"/>
          </a:xfrm>
          <a:solidFill>
            <a:schemeClr val="bg1">
              <a:lumMod val="95000"/>
            </a:schemeClr>
          </a:solidFill>
        </p:grpSpPr>
        <p:sp>
          <p:nvSpPr>
            <p:cNvPr id="9" name="Pil: höger 8">
              <a:extLst>
                <a:ext uri="{FF2B5EF4-FFF2-40B4-BE49-F238E27FC236}">
                  <a16:creationId xmlns:a16="http://schemas.microsoft.com/office/drawing/2014/main" id="{39B95E9D-319A-4729-9F60-16B3A52A5188}"/>
                </a:ext>
              </a:extLst>
            </p:cNvPr>
            <p:cNvSpPr/>
            <p:nvPr/>
          </p:nvSpPr>
          <p:spPr>
            <a:xfrm>
              <a:off x="1903124" y="3445729"/>
              <a:ext cx="7635117" cy="1695126"/>
            </a:xfrm>
            <a:prstGeom prst="rightArrow">
              <a:avLst/>
            </a:prstGeom>
            <a:grpFill/>
            <a:ln>
              <a:solidFill>
                <a:schemeClr val="accent6"/>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5" name="textruta 14">
              <a:extLst>
                <a:ext uri="{FF2B5EF4-FFF2-40B4-BE49-F238E27FC236}">
                  <a16:creationId xmlns:a16="http://schemas.microsoft.com/office/drawing/2014/main" id="{9F6AA70B-24F0-441E-A0C6-3FC2DCF2C7CE}"/>
                </a:ext>
              </a:extLst>
            </p:cNvPr>
            <p:cNvSpPr txBox="1"/>
            <p:nvPr/>
          </p:nvSpPr>
          <p:spPr>
            <a:xfrm>
              <a:off x="2027382" y="3914750"/>
              <a:ext cx="7317657" cy="270094"/>
            </a:xfrm>
            <a:prstGeom prst="rect">
              <a:avLst/>
            </a:prstGeom>
            <a:grp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200" b="1" i="1" dirty="0">
                  <a:solidFill>
                    <a:schemeClr val="bg1">
                      <a:lumMod val="75000"/>
                    </a:schemeClr>
                  </a:solidFill>
                  <a:latin typeface="Calibri" panose="020F0502020204030204"/>
                </a:rPr>
                <a:t>Plan, design</a:t>
              </a:r>
              <a:r>
                <a:rPr kumimoji="0" lang="en-GB" sz="2200" b="1" i="1" u="none" strike="noStrike" kern="1200" cap="none" spc="0" normalizeH="0" baseline="0" noProof="0" dirty="0">
                  <a:ln>
                    <a:noFill/>
                  </a:ln>
                  <a:solidFill>
                    <a:schemeClr val="bg1">
                      <a:lumMod val="75000"/>
                    </a:schemeClr>
                  </a:solidFill>
                  <a:effectLst/>
                  <a:uLnTx/>
                  <a:uFillTx/>
                  <a:latin typeface="Calibri" panose="020F0502020204030204"/>
                  <a:ea typeface="+mn-ea"/>
                  <a:cs typeface="+mn-cs"/>
                </a:rPr>
                <a:t> and carry out activities</a:t>
              </a:r>
            </a:p>
          </p:txBody>
        </p:sp>
      </p:grpSp>
      <p:sp>
        <p:nvSpPr>
          <p:cNvPr id="3" name="Platshållare för innehåll 2">
            <a:extLst>
              <a:ext uri="{FF2B5EF4-FFF2-40B4-BE49-F238E27FC236}">
                <a16:creationId xmlns:a16="http://schemas.microsoft.com/office/drawing/2014/main" id="{55A89A64-D467-4BCF-B85F-1C2C396EFBDD}"/>
              </a:ext>
            </a:extLst>
          </p:cNvPr>
          <p:cNvSpPr>
            <a:spLocks noGrp="1"/>
          </p:cNvSpPr>
          <p:nvPr>
            <p:ph idx="1"/>
          </p:nvPr>
        </p:nvSpPr>
        <p:spPr>
          <a:xfrm>
            <a:off x="573629" y="825344"/>
            <a:ext cx="3157621" cy="544513"/>
          </a:xfrm>
        </p:spPr>
        <p:txBody>
          <a:bodyPr>
            <a:normAutofit/>
          </a:bodyPr>
          <a:lstStyle/>
          <a:p>
            <a:r>
              <a:rPr lang="en-US" noProof="0" dirty="0">
                <a:solidFill>
                  <a:schemeClr val="accent1"/>
                </a:solidFill>
              </a:rPr>
              <a:t>Work together to</a:t>
            </a:r>
          </a:p>
        </p:txBody>
      </p:sp>
      <p:sp>
        <p:nvSpPr>
          <p:cNvPr id="4" name="Platshållare för datum 3">
            <a:extLst>
              <a:ext uri="{FF2B5EF4-FFF2-40B4-BE49-F238E27FC236}">
                <a16:creationId xmlns:a16="http://schemas.microsoft.com/office/drawing/2014/main" id="{0F904849-26F5-4AA2-9839-D5DC573C36E8}"/>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F82908D-B8B6-49FA-AAA3-30E5E40BE938}" type="datetime1">
              <a:rPr kumimoji="0" lang="en-GB"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t>24/05/2022</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5" name="Platshållare för bildnummer 4">
            <a:extLst>
              <a:ext uri="{FF2B5EF4-FFF2-40B4-BE49-F238E27FC236}">
                <a16:creationId xmlns:a16="http://schemas.microsoft.com/office/drawing/2014/main" id="{FA0BF1D0-738D-4EDB-850E-D63E59168FF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13C9F6-DA1F-4969-8B21-2E803A8A69C8}" type="slidenum">
              <a:rPr kumimoji="0" lang="de-DE" sz="1200" b="0" i="0" u="none" strike="noStrike" kern="1200" cap="none" spc="0" normalizeH="0" baseline="0" noProof="0" smtClean="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de-DE" sz="1200" b="0" i="0" u="none" strike="noStrike" kern="1200" cap="none" spc="0" normalizeH="0" baseline="0" noProof="0">
              <a:ln>
                <a:noFill/>
              </a:ln>
              <a:solidFill>
                <a:srgbClr val="000000">
                  <a:tint val="75000"/>
                </a:srgbClr>
              </a:solidFill>
              <a:effectLst/>
              <a:uLnTx/>
              <a:uFillTx/>
              <a:latin typeface="Noto Sans" panose="020B0502040504020204" pitchFamily="34" charset="0"/>
              <a:ea typeface="Noto Sans" panose="020B0502040504020204" pitchFamily="34" charset="0"/>
              <a:cs typeface="Noto Sans" panose="020B0502040504020204" pitchFamily="34" charset="0"/>
            </a:endParaRPr>
          </a:p>
        </p:txBody>
      </p:sp>
      <p:sp>
        <p:nvSpPr>
          <p:cNvPr id="18" name="Pil: höger 17">
            <a:extLst>
              <a:ext uri="{FF2B5EF4-FFF2-40B4-BE49-F238E27FC236}">
                <a16:creationId xmlns:a16="http://schemas.microsoft.com/office/drawing/2014/main" id="{3C1E1FF7-F3EF-4744-8AD8-6294B1FD436C}"/>
              </a:ext>
            </a:extLst>
          </p:cNvPr>
          <p:cNvSpPr/>
          <p:nvPr/>
        </p:nvSpPr>
        <p:spPr>
          <a:xfrm>
            <a:off x="1880265" y="1587076"/>
            <a:ext cx="8813114" cy="2704270"/>
          </a:xfrm>
          <a:prstGeom prst="rightArrow">
            <a:avLst/>
          </a:prstGeom>
          <a:ln>
            <a:solidFill>
              <a:schemeClr val="tx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22" name="Frihandsfigur: Form 21">
            <a:extLst>
              <a:ext uri="{FF2B5EF4-FFF2-40B4-BE49-F238E27FC236}">
                <a16:creationId xmlns:a16="http://schemas.microsoft.com/office/drawing/2014/main" id="{3057E2E5-9E62-4E4E-B8A7-4C2380C02CCB}"/>
              </a:ext>
            </a:extLst>
          </p:cNvPr>
          <p:cNvSpPr/>
          <p:nvPr/>
        </p:nvSpPr>
        <p:spPr>
          <a:xfrm>
            <a:off x="7431677"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dirty="0">
                <a:ln>
                  <a:noFill/>
                </a:ln>
                <a:solidFill>
                  <a:schemeClr val="bg1">
                    <a:lumMod val="75000"/>
                  </a:schemeClr>
                </a:solidFill>
                <a:effectLst/>
                <a:uLnTx/>
                <a:uFillTx/>
                <a:latin typeface="Calibri" panose="020F0502020204030204"/>
                <a:ea typeface="+mn-ea"/>
                <a:cs typeface="+mn-cs"/>
              </a:rPr>
              <a:t>Develop your local network</a:t>
            </a:r>
          </a:p>
        </p:txBody>
      </p:sp>
      <p:sp>
        <p:nvSpPr>
          <p:cNvPr id="23" name="Frihandsfigur: Form 22">
            <a:extLst>
              <a:ext uri="{FF2B5EF4-FFF2-40B4-BE49-F238E27FC236}">
                <a16:creationId xmlns:a16="http://schemas.microsoft.com/office/drawing/2014/main" id="{62F568A4-EB0B-4638-8EA3-DE35338BE86B}"/>
              </a:ext>
            </a:extLst>
          </p:cNvPr>
          <p:cNvSpPr/>
          <p:nvPr/>
        </p:nvSpPr>
        <p:spPr>
          <a:xfrm>
            <a:off x="9523449" y="2703989"/>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a:solidFill>
            <a:schemeClr val="bg1">
              <a:lumMod val="95000"/>
            </a:schemeClr>
          </a:solidFill>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1" u="none" strike="noStrike" kern="1200" cap="none" spc="0" normalizeH="0" baseline="0" noProof="0">
                <a:ln>
                  <a:noFill/>
                </a:ln>
                <a:solidFill>
                  <a:schemeClr val="bg1">
                    <a:lumMod val="75000"/>
                  </a:schemeClr>
                </a:solidFill>
                <a:effectLst/>
                <a:uLnTx/>
                <a:uFillTx/>
                <a:latin typeface="Calibri" panose="020F0502020204030204"/>
                <a:ea typeface="+mn-ea"/>
                <a:cs typeface="+mn-cs"/>
              </a:rPr>
              <a:t>Set long-term organizational structure</a:t>
            </a:r>
          </a:p>
        </p:txBody>
      </p:sp>
      <p:sp>
        <p:nvSpPr>
          <p:cNvPr id="19" name="Frihandsfigur: Form 18">
            <a:extLst>
              <a:ext uri="{FF2B5EF4-FFF2-40B4-BE49-F238E27FC236}">
                <a16:creationId xmlns:a16="http://schemas.microsoft.com/office/drawing/2014/main" id="{57C272C3-AD09-4E3F-89CF-02B23FA47224}"/>
              </a:ext>
            </a:extLst>
          </p:cNvPr>
          <p:cNvSpPr/>
          <p:nvPr/>
        </p:nvSpPr>
        <p:spPr>
          <a:xfrm>
            <a:off x="1156358"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chemeClr val="tx1"/>
                </a:solidFill>
                <a:effectLst/>
                <a:uLnTx/>
                <a:uFillTx/>
                <a:latin typeface="Calibri" panose="020F0502020204030204"/>
                <a:ea typeface="+mn-ea"/>
                <a:cs typeface="+mn-cs"/>
              </a:rPr>
              <a:t>Set your ambition</a:t>
            </a:r>
          </a:p>
        </p:txBody>
      </p:sp>
      <p:sp>
        <p:nvSpPr>
          <p:cNvPr id="20" name="Frihandsfigur: Form 19">
            <a:extLst>
              <a:ext uri="{FF2B5EF4-FFF2-40B4-BE49-F238E27FC236}">
                <a16:creationId xmlns:a16="http://schemas.microsoft.com/office/drawing/2014/main" id="{D97BFD0F-0398-4463-9FB2-25B8A1E0540B}"/>
              </a:ext>
            </a:extLst>
          </p:cNvPr>
          <p:cNvSpPr/>
          <p:nvPr/>
        </p:nvSpPr>
        <p:spPr>
          <a:xfrm>
            <a:off x="3248131"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chemeClr val="tx1"/>
                </a:solidFill>
                <a:effectLst/>
                <a:uLnTx/>
                <a:uFillTx/>
                <a:latin typeface="Calibri" panose="020F0502020204030204"/>
                <a:ea typeface="+mn-ea"/>
                <a:cs typeface="+mn-cs"/>
              </a:rPr>
              <a:t>Define the services and activities you want to offer</a:t>
            </a:r>
          </a:p>
        </p:txBody>
      </p:sp>
      <p:sp>
        <p:nvSpPr>
          <p:cNvPr id="21" name="Frihandsfigur: Form 20">
            <a:extLst>
              <a:ext uri="{FF2B5EF4-FFF2-40B4-BE49-F238E27FC236}">
                <a16:creationId xmlns:a16="http://schemas.microsoft.com/office/drawing/2014/main" id="{CF7C46E2-A79E-40E8-8FBA-7C92D55244D7}"/>
              </a:ext>
            </a:extLst>
          </p:cNvPr>
          <p:cNvSpPr/>
          <p:nvPr/>
        </p:nvSpPr>
        <p:spPr>
          <a:xfrm>
            <a:off x="5339904" y="2720163"/>
            <a:ext cx="1992164" cy="1081708"/>
          </a:xfrm>
          <a:custGeom>
            <a:avLst/>
            <a:gdLst>
              <a:gd name="connsiteX0" fmla="*/ 0 w 2020453"/>
              <a:gd name="connsiteY0" fmla="*/ 285756 h 1714500"/>
              <a:gd name="connsiteX1" fmla="*/ 285756 w 2020453"/>
              <a:gd name="connsiteY1" fmla="*/ 0 h 1714500"/>
              <a:gd name="connsiteX2" fmla="*/ 1734697 w 2020453"/>
              <a:gd name="connsiteY2" fmla="*/ 0 h 1714500"/>
              <a:gd name="connsiteX3" fmla="*/ 2020453 w 2020453"/>
              <a:gd name="connsiteY3" fmla="*/ 285756 h 1714500"/>
              <a:gd name="connsiteX4" fmla="*/ 2020453 w 2020453"/>
              <a:gd name="connsiteY4" fmla="*/ 1428744 h 1714500"/>
              <a:gd name="connsiteX5" fmla="*/ 1734697 w 2020453"/>
              <a:gd name="connsiteY5" fmla="*/ 1714500 h 1714500"/>
              <a:gd name="connsiteX6" fmla="*/ 285756 w 2020453"/>
              <a:gd name="connsiteY6" fmla="*/ 1714500 h 1714500"/>
              <a:gd name="connsiteX7" fmla="*/ 0 w 2020453"/>
              <a:gd name="connsiteY7" fmla="*/ 1428744 h 1714500"/>
              <a:gd name="connsiteX8" fmla="*/ 0 w 2020453"/>
              <a:gd name="connsiteY8" fmla="*/ 285756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0453" h="1714500">
                <a:moveTo>
                  <a:pt x="0" y="285756"/>
                </a:moveTo>
                <a:cubicBezTo>
                  <a:pt x="0" y="127937"/>
                  <a:pt x="127937" y="0"/>
                  <a:pt x="285756" y="0"/>
                </a:cubicBezTo>
                <a:lnTo>
                  <a:pt x="1734697" y="0"/>
                </a:lnTo>
                <a:cubicBezTo>
                  <a:pt x="1892516" y="0"/>
                  <a:pt x="2020453" y="127937"/>
                  <a:pt x="2020453" y="285756"/>
                </a:cubicBezTo>
                <a:lnTo>
                  <a:pt x="2020453" y="1428744"/>
                </a:lnTo>
                <a:cubicBezTo>
                  <a:pt x="2020453" y="1586563"/>
                  <a:pt x="1892516" y="1714500"/>
                  <a:pt x="1734697" y="1714500"/>
                </a:cubicBezTo>
                <a:lnTo>
                  <a:pt x="285756" y="1714500"/>
                </a:lnTo>
                <a:cubicBezTo>
                  <a:pt x="127937" y="1714500"/>
                  <a:pt x="0" y="1586563"/>
                  <a:pt x="0" y="1428744"/>
                </a:cubicBezTo>
                <a:lnTo>
                  <a:pt x="0" y="285756"/>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67515" tIns="167515" rIns="167515" bIns="167515" numCol="1" spcCol="1270" anchor="ctr" anchorCtr="0">
            <a:noAutofit/>
          </a:bodyPr>
          <a:lstStyle/>
          <a:p>
            <a:pPr marL="0" marR="0" lvl="0" indent="0" algn="ctr" defTabSz="977900" rtl="0" eaLnBrk="1" fontAlgn="auto" latinLnBrk="0" hangingPunct="1">
              <a:lnSpc>
                <a:spcPct val="90000"/>
              </a:lnSpc>
              <a:spcBef>
                <a:spcPct val="0"/>
              </a:spcBef>
              <a:spcAft>
                <a:spcPct val="35000"/>
              </a:spcAft>
              <a:buClrTx/>
              <a:buSzTx/>
              <a:buFontTx/>
              <a:buNone/>
              <a:tabLst/>
              <a:defRPr/>
            </a:pPr>
            <a:r>
              <a:rPr kumimoji="0" lang="en-GB" sz="2000" i="0" u="none" strike="noStrike" kern="1200" cap="none" spc="0" normalizeH="0" baseline="0" noProof="0" dirty="0">
                <a:ln>
                  <a:noFill/>
                </a:ln>
                <a:solidFill>
                  <a:schemeClr val="tx1"/>
                </a:solidFill>
                <a:effectLst/>
                <a:uLnTx/>
                <a:uFillTx/>
                <a:latin typeface="Calibri" panose="020F0502020204030204"/>
                <a:ea typeface="+mn-ea"/>
                <a:cs typeface="+mn-cs"/>
              </a:rPr>
              <a:t>Motivate SMEs to participate</a:t>
            </a:r>
          </a:p>
        </p:txBody>
      </p:sp>
      <p:sp>
        <p:nvSpPr>
          <p:cNvPr id="28" name="textruta 27">
            <a:extLst>
              <a:ext uri="{FF2B5EF4-FFF2-40B4-BE49-F238E27FC236}">
                <a16:creationId xmlns:a16="http://schemas.microsoft.com/office/drawing/2014/main" id="{AA375147-FBF6-4AC5-AF09-05506321F82D}"/>
              </a:ext>
            </a:extLst>
          </p:cNvPr>
          <p:cNvSpPr txBox="1"/>
          <p:nvPr/>
        </p:nvSpPr>
        <p:spPr>
          <a:xfrm>
            <a:off x="2002792" y="2242965"/>
            <a:ext cx="8446674" cy="43088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Calibri" panose="020F0502020204030204"/>
                <a:ea typeface="+mn-ea"/>
                <a:cs typeface="+mn-cs"/>
              </a:rPr>
              <a:t>Define scope and organization</a:t>
            </a:r>
          </a:p>
        </p:txBody>
      </p:sp>
      <p:pic>
        <p:nvPicPr>
          <p:cNvPr id="32" name="Bild 31" descr="Växla med hel fyllning">
            <a:extLst>
              <a:ext uri="{FF2B5EF4-FFF2-40B4-BE49-F238E27FC236}">
                <a16:creationId xmlns:a16="http://schemas.microsoft.com/office/drawing/2014/main" id="{CB847686-219D-4F2A-8863-6367D58B8D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46751" y="3395446"/>
            <a:ext cx="1536350" cy="1536350"/>
          </a:xfrm>
          <a:prstGeom prst="rect">
            <a:avLst/>
          </a:prstGeom>
        </p:spPr>
      </p:pic>
      <p:pic>
        <p:nvPicPr>
          <p:cNvPr id="33" name="Bild 32" descr="Växla med hel fyllning">
            <a:extLst>
              <a:ext uri="{FF2B5EF4-FFF2-40B4-BE49-F238E27FC236}">
                <a16:creationId xmlns:a16="http://schemas.microsoft.com/office/drawing/2014/main" id="{7CDC294B-C62E-4310-8438-A2384C9E21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09776" y="3410885"/>
            <a:ext cx="1536350" cy="1536350"/>
          </a:xfrm>
          <a:prstGeom prst="rect">
            <a:avLst/>
          </a:prstGeom>
        </p:spPr>
      </p:pic>
      <p:pic>
        <p:nvPicPr>
          <p:cNvPr id="34" name="Bild 33" descr="Växla med hel fyllning">
            <a:extLst>
              <a:ext uri="{FF2B5EF4-FFF2-40B4-BE49-F238E27FC236}">
                <a16:creationId xmlns:a16="http://schemas.microsoft.com/office/drawing/2014/main" id="{D567D9A1-44F5-46D4-A669-FDCF58CA078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10954" y="3392576"/>
            <a:ext cx="1536350" cy="1536350"/>
          </a:xfrm>
          <a:prstGeom prst="rect">
            <a:avLst/>
          </a:prstGeom>
        </p:spPr>
      </p:pic>
      <p:pic>
        <p:nvPicPr>
          <p:cNvPr id="35" name="Bild 34" descr="Växla med hel fyllning">
            <a:extLst>
              <a:ext uri="{FF2B5EF4-FFF2-40B4-BE49-F238E27FC236}">
                <a16:creationId xmlns:a16="http://schemas.microsoft.com/office/drawing/2014/main" id="{48983DDF-3232-4DF1-80B1-F7C7EFD2232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74133" y="3410885"/>
            <a:ext cx="1536350" cy="1536350"/>
          </a:xfrm>
          <a:prstGeom prst="rect">
            <a:avLst/>
          </a:prstGeom>
        </p:spPr>
      </p:pic>
      <p:sp>
        <p:nvSpPr>
          <p:cNvPr id="24" name="Rectangle 23">
            <a:extLst>
              <a:ext uri="{FF2B5EF4-FFF2-40B4-BE49-F238E27FC236}">
                <a16:creationId xmlns:a16="http://schemas.microsoft.com/office/drawing/2014/main" id="{A528CDCF-305E-4165-9324-A83EA87239B2}"/>
              </a:ext>
            </a:extLst>
          </p:cNvPr>
          <p:cNvSpPr/>
          <p:nvPr/>
        </p:nvSpPr>
        <p:spPr>
          <a:xfrm>
            <a:off x="11261231" y="6288087"/>
            <a:ext cx="701040" cy="5016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nl-NL"/>
          </a:p>
        </p:txBody>
      </p:sp>
    </p:spTree>
    <p:extLst>
      <p:ext uri="{BB962C8B-B14F-4D97-AF65-F5344CB8AC3E}">
        <p14:creationId xmlns:p14="http://schemas.microsoft.com/office/powerpoint/2010/main" val="234686714"/>
      </p:ext>
    </p:extLst>
  </p:cSld>
  <p:clrMapOvr>
    <a:masterClrMapping/>
  </p:clrMapOvr>
</p:sld>
</file>

<file path=ppt/theme/theme1.xml><?xml version="1.0" encoding="utf-8"?>
<a:theme xmlns:a="http://schemas.openxmlformats.org/drawingml/2006/main" name="Office Theme">
  <a:themeElements>
    <a:clrScheme name="Gear@SME">
      <a:dk1>
        <a:srgbClr val="000000"/>
      </a:dk1>
      <a:lt1>
        <a:srgbClr val="FFFFFF"/>
      </a:lt1>
      <a:dk2>
        <a:srgbClr val="D8D8D8"/>
      </a:dk2>
      <a:lt2>
        <a:srgbClr val="FFFFFF"/>
      </a:lt2>
      <a:accent1>
        <a:srgbClr val="034EA2"/>
      </a:accent1>
      <a:accent2>
        <a:srgbClr val="8DC63F"/>
      </a:accent2>
      <a:accent3>
        <a:srgbClr val="FFF200"/>
      </a:accent3>
      <a:accent4>
        <a:srgbClr val="D8D8D8"/>
      </a:accent4>
      <a:accent5>
        <a:srgbClr val="B0A6FC"/>
      </a:accent5>
      <a:accent6>
        <a:srgbClr val="000000"/>
      </a:accent6>
      <a:hlink>
        <a:srgbClr val="034EA2"/>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_Gear at SME.pptx" id="{2466CD2E-B096-4247-B2C9-C9529DD77C41}" vid="{8F670339-F07E-49FD-9FED-80AD3D761F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Team Document" ma:contentTypeID="0x010100A35317DCC28344A7B82488658A034A5C0100BB56C1FCB425E542A9558D1DA173B4CA" ma:contentTypeVersion="13" ma:contentTypeDescription=" " ma:contentTypeScope="" ma:versionID="6fe8e71d951c552dbebac3f3b55a111b">
  <xsd:schema xmlns:xsd="http://www.w3.org/2001/XMLSchema" xmlns:xs="http://www.w3.org/2001/XMLSchema" xmlns:p="http://schemas.microsoft.com/office/2006/metadata/properties" xmlns:ns2="20fcec41-f85f-4e4a-baed-46c3f55a210f" xmlns:ns3="2f6a910d-138e-42c1-8e8a-320c1b7cf3f7" xmlns:ns5="3e7e99e2-84f1-4bc6-ad05-842ea90814d1" targetNamespace="http://schemas.microsoft.com/office/2006/metadata/properties" ma:root="true" ma:fieldsID="ffc7ce3919f0c4a22686ef0e73f4e697" ns2:_="" ns3:_="" ns5:_="">
    <xsd:import namespace="20fcec41-f85f-4e4a-baed-46c3f55a210f"/>
    <xsd:import namespace="2f6a910d-138e-42c1-8e8a-320c1b7cf3f7"/>
    <xsd:import namespace="3e7e99e2-84f1-4bc6-ad05-842ea90814d1"/>
    <xsd:element name="properties">
      <xsd:complexType>
        <xsd:sequence>
          <xsd:element name="documentManagement">
            <xsd:complexType>
              <xsd:all>
                <xsd:element ref="ns2:_dlc_DocId" minOccurs="0"/>
                <xsd:element ref="ns2:_dlc_DocIdUrl" minOccurs="0"/>
                <xsd:element ref="ns2:_dlc_DocIdPersistId" minOccurs="0"/>
                <xsd:element ref="ns3:TNOC_ClusterName" minOccurs="0"/>
                <xsd:element ref="ns3:TNOC_ClusterId" minOccurs="0"/>
                <xsd:element ref="ns2:h15fbb78f4cb41d290e72f301ea2865f" minOccurs="0"/>
                <xsd:element ref="ns2:TaxCatchAll" minOccurs="0"/>
                <xsd:element ref="ns2:TaxCatchAllLabel" minOccurs="0"/>
                <xsd:element ref="ns2:n2a7a23bcc2241cb9261f9a914c7c1bb" minOccurs="0"/>
                <xsd:element ref="ns2:lca20d149a844688b6abf34073d5c21d" minOccurs="0"/>
                <xsd:element ref="ns2:cf581d8792c646118aad2c2c4ecdfa8c" minOccurs="0"/>
                <xsd:element ref="ns2:bac4ab11065f4f6c809c820c57e320e5" minOccurs="0"/>
                <xsd:element ref="ns5:MediaServiceMetadata" minOccurs="0"/>
                <xsd:element ref="ns5:MediaServiceFastMetadata" minOccurs="0"/>
                <xsd:element ref="ns2:SharedWithUsers" minOccurs="0"/>
                <xsd:element ref="ns2:SharedWithDetails"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element ref="ns5:MediaServiceDateTaken" minOccurs="0"/>
                <xsd:element ref="ns5: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0fcec41-f85f-4e4a-baed-46c3f55a210f"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15fbb78f4cb41d290e72f301ea2865f" ma:index="13" nillable="true" ma:taxonomy="true" ma:internalName="h15fbb78f4cb41d290e72f301ea2865f" ma:taxonomyFieldName="TNOC_ClusterType" ma:displayName="Cluster type" ma:default="1;#Project|fa11c4c9-105f-402c-bb40-9a56b4989397" ma:fieldId="{115fbb78-f4cb-41d2-90e7-2f301ea2865f}" ma:sspId="7378aa68-586f-4892-bb77-0985b40f41a6" ma:termSetId="e7feef8e-5ede-44cd-b7d5-7ed7dacef0b4" ma:anchorId="00000000-0000-0000-0000-000000000000" ma:open="false" ma:isKeyword="false">
      <xsd:complexType>
        <xsd:sequence>
          <xsd:element ref="pc:Terms" minOccurs="0" maxOccurs="1"/>
        </xsd:sequence>
      </xsd:complexType>
    </xsd:element>
    <xsd:element name="TaxCatchAll" ma:index="14" nillable="true" ma:displayName="Taxonomy Catch All Column" ma:hidden="true" ma:list="{a60bc039-3056-4f5a-b7d5-24b3fbca7ea4}" ma:internalName="TaxCatchAll" ma:showField="CatchAllData"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TaxCatchAllLabel" ma:index="15" nillable="true" ma:displayName="Taxonomy Catch All Column1" ma:hidden="true" ma:list="{a60bc039-3056-4f5a-b7d5-24b3fbca7ea4}" ma:internalName="TaxCatchAllLabel" ma:readOnly="true" ma:showField="CatchAllDataLabel" ma:web="20fcec41-f85f-4e4a-baed-46c3f55a210f">
      <xsd:complexType>
        <xsd:complexContent>
          <xsd:extension base="dms:MultiChoiceLookup">
            <xsd:sequence>
              <xsd:element name="Value" type="dms:Lookup" maxOccurs="unbounded" minOccurs="0" nillable="true"/>
            </xsd:sequence>
          </xsd:extension>
        </xsd:complexContent>
      </xsd:complexType>
    </xsd:element>
    <xsd:element name="n2a7a23bcc2241cb9261f9a914c7c1bb" ma:index="17" nillable="true" ma:taxonomy="true" ma:internalName="n2a7a23bcc2241cb9261f9a914c7c1bb" ma:taxonomyFieldName="TNOC_DocumentClassification" ma:displayName="Document classification" ma:default="5;#TNO Internal|1a23c89f-ef54-4907-86fd-8242403ff722" ma:fieldId="{72a7a23b-cc22-41cb-9261-f9a914c7c1bb}" ma:sspId="7378aa68-586f-4892-bb77-0985b40f41a6" ma:termSetId="ff8f31fd-7572-41dc-9fe4-bd4c6d280f39" ma:anchorId="00000000-0000-0000-0000-000000000000" ma:open="false" ma:isKeyword="false">
      <xsd:complexType>
        <xsd:sequence>
          <xsd:element ref="pc:Terms" minOccurs="0" maxOccurs="1"/>
        </xsd:sequence>
      </xsd:complexType>
    </xsd:element>
    <xsd:element name="lca20d149a844688b6abf34073d5c21d" ma:index="19" nillable="true" ma:taxonomy="true" ma:internalName="lca20d149a844688b6abf34073d5c21d" ma:taxonomyFieldName="TNOC_DocumentType" ma:displayName="Document type" ma:fieldId="{5ca20d14-9a84-4688-b6ab-f34073d5c21d}" ma:sspId="7378aa68-586f-4892-bb77-0985b40f41a6" ma:termSetId="e8a13a9e-c4f3-4184-b8d9-8210abad4948" ma:anchorId="00000000-0000-0000-0000-000000000000" ma:open="false" ma:isKeyword="false">
      <xsd:complexType>
        <xsd:sequence>
          <xsd:element ref="pc:Terms" minOccurs="0" maxOccurs="1"/>
        </xsd:sequence>
      </xsd:complexType>
    </xsd:element>
    <xsd:element name="cf581d8792c646118aad2c2c4ecdfa8c" ma:index="22" nillable="true" ma:taxonomy="true" ma:internalName="cf581d8792c646118aad2c2c4ecdfa8c" ma:taxonomyFieldName="TNOC_DocumentSetType" ma:displayName="Document set type" ma:readOnly="false" ma:fieldId="{cf581d87-92c6-4611-8aad-2c2c4ecdfa8c}" ma:sspId="7378aa68-586f-4892-bb77-0985b40f41a6" ma:termSetId="a8d4306b-62bf-468f-9587-ff078c864327" ma:anchorId="00000000-0000-0000-0000-000000000000" ma:open="false" ma:isKeyword="false">
      <xsd:complexType>
        <xsd:sequence>
          <xsd:element ref="pc:Terms" minOccurs="0" maxOccurs="1"/>
        </xsd:sequence>
      </xsd:complexType>
    </xsd:element>
    <xsd:element name="bac4ab11065f4f6c809c820c57e320e5" ma:index="24" nillable="true" ma:taxonomy="true" ma:internalName="bac4ab11065f4f6c809c820c57e320e5" ma:taxonomyFieldName="TNOC_DocumentCategory" ma:displayName="Document category" ma:fieldId="{bac4ab11-065f-4f6c-809c-820c57e320e5}" ma:sspId="7378aa68-586f-4892-bb77-0985b40f41a6" ma:termSetId="94d42b6a-4155-4fa6-95e9-087bc306ceb3" ma:anchorId="00000000-0000-0000-0000-000000000000" ma:open="false" ma:isKeyword="false">
      <xsd:complexType>
        <xsd:sequence>
          <xsd:element ref="pc:Terms" minOccurs="0" maxOccurs="1"/>
        </xsd:sequence>
      </xsd:complexType>
    </xsd:element>
    <xsd:element name="SharedWithUsers" ma:index="2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f6a910d-138e-42c1-8e8a-320c1b7cf3f7" elementFormDefault="qualified">
    <xsd:import namespace="http://schemas.microsoft.com/office/2006/documentManagement/types"/>
    <xsd:import namespace="http://schemas.microsoft.com/office/infopath/2007/PartnerControls"/>
    <xsd:element name="TNOC_ClusterName" ma:index="11" nillable="true" ma:displayName="Cluster name" ma:default="H2020 - EE8 SME Capacity Building" ma:internalName="TNOC_ClusterName">
      <xsd:simpleType>
        <xsd:restriction base="dms:Text">
          <xsd:maxLength value="255"/>
        </xsd:restriction>
      </xsd:simpleType>
    </xsd:element>
    <xsd:element name="TNOC_ClusterId" ma:index="12" nillable="true" ma:displayName="Cluster ID" ma:default="060.39963" ma:internalName="TNOC_ClusterId">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e7e99e2-84f1-4bc6-ad05-842ea90814d1" elementFormDefault="qualified">
    <xsd:import namespace="http://schemas.microsoft.com/office/2006/documentManagement/types"/>
    <xsd:import namespace="http://schemas.microsoft.com/office/infopath/2007/PartnerControls"/>
    <xsd:element name="MediaServiceMetadata" ma:index="26" nillable="true" ma:displayName="MediaServiceMetadata" ma:hidden="true" ma:internalName="MediaServiceMetadata" ma:readOnly="true">
      <xsd:simpleType>
        <xsd:restriction base="dms:Note"/>
      </xsd:simpleType>
    </xsd:element>
    <xsd:element name="MediaServiceFastMetadata" ma:index="27"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AutoKeyPoints" ma:index="34" nillable="true" ma:displayName="MediaServiceAutoKeyPoints" ma:hidden="true" ma:internalName="MediaServiceAutoKeyPoints" ma:readOnly="true">
      <xsd:simpleType>
        <xsd:restriction base="dms:Note"/>
      </xsd:simpleType>
    </xsd:element>
    <xsd:element name="MediaServiceKeyPoints" ma:index="35" nillable="true" ma:displayName="KeyPoints" ma:internalName="MediaServiceKeyPoints" ma:readOnly="true">
      <xsd:simpleType>
        <xsd:restriction base="dms:Note">
          <xsd:maxLength value="255"/>
        </xsd:restriction>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1" ma:displayName="Author"/>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SharedWithUsers xmlns="20fcec41-f85f-4e4a-baed-46c3f55a210f">
      <UserInfo>
        <DisplayName>Jessica Johansson</DisplayName>
        <AccountId>135</AccountId>
        <AccountType/>
      </UserInfo>
      <UserInfo>
        <DisplayName>Ingrid Nyström</DisplayName>
        <AccountId>22</AccountId>
        <AccountType/>
      </UserInfo>
      <UserInfo>
        <DisplayName>Elin  Svensson</DisplayName>
        <AccountId>24</AccountId>
        <AccountType/>
      </UserInfo>
    </SharedWithUsers>
    <TNOC_ClusterName xmlns="2f6a910d-138e-42c1-8e8a-320c1b7cf3f7">H2020 Gear @ SME</TNOC_ClusterName>
    <TNOC_ClusterId xmlns="2f6a910d-138e-42c1-8e8a-320c1b7cf3f7">060.39963</TNOC_ClusterId>
    <cf581d8792c646118aad2c2c4ecdfa8c xmlns="20fcec41-f85f-4e4a-baed-46c3f55a210f">
      <Terms xmlns="http://schemas.microsoft.com/office/infopath/2007/PartnerControls"/>
    </cf581d8792c646118aad2c2c4ecdfa8c>
    <TaxCatchAll xmlns="20fcec41-f85f-4e4a-baed-46c3f55a210f">
      <Value>5</Value>
      <Value>1</Value>
    </TaxCatchAll>
    <lca20d149a844688b6abf34073d5c21d xmlns="20fcec41-f85f-4e4a-baed-46c3f55a210f">
      <Terms xmlns="http://schemas.microsoft.com/office/infopath/2007/PartnerControls"/>
    </lca20d149a844688b6abf34073d5c21d>
    <bac4ab11065f4f6c809c820c57e320e5 xmlns="20fcec41-f85f-4e4a-baed-46c3f55a210f">
      <Terms xmlns="http://schemas.microsoft.com/office/infopath/2007/PartnerControls"/>
    </bac4ab11065f4f6c809c820c57e320e5>
    <h15fbb78f4cb41d290e72f301ea2865f xmlns="20fcec41-f85f-4e4a-baed-46c3f55a210f">
      <Terms xmlns="http://schemas.microsoft.com/office/infopath/2007/PartnerControls">
        <TermInfo xmlns="http://schemas.microsoft.com/office/infopath/2007/PartnerControls">
          <TermName xmlns="http://schemas.microsoft.com/office/infopath/2007/PartnerControls">Project</TermName>
          <TermId xmlns="http://schemas.microsoft.com/office/infopath/2007/PartnerControls">fa11c4c9-105f-402c-bb40-9a56b4989397</TermId>
        </TermInfo>
      </Terms>
    </h15fbb78f4cb41d290e72f301ea2865f>
    <n2a7a23bcc2241cb9261f9a914c7c1bb xmlns="20fcec41-f85f-4e4a-baed-46c3f55a210f">
      <Terms xmlns="http://schemas.microsoft.com/office/infopath/2007/PartnerControls">
        <TermInfo xmlns="http://schemas.microsoft.com/office/infopath/2007/PartnerControls">
          <TermName xmlns="http://schemas.microsoft.com/office/infopath/2007/PartnerControls">TNO Internal</TermName>
          <TermId xmlns="http://schemas.microsoft.com/office/infopath/2007/PartnerControls">1a23c89f-ef54-4907-86fd-8242403ff722</TermId>
        </TermInfo>
      </Terms>
    </n2a7a23bcc2241cb9261f9a914c7c1bb>
    <_dlc_DocId xmlns="20fcec41-f85f-4e4a-baed-46c3f55a210f">YTR3EE4ESRNX-1564339760-6066</_dlc_DocId>
    <_dlc_DocIdUrl xmlns="20fcec41-f85f-4e4a-baed-46c3f55a210f">
      <Url>https://365tno.sharepoint.com/teams/P060.39963/_layouts/15/DocIdRedir.aspx?ID=YTR3EE4ESRNX-1564339760-6066</Url>
      <Description>YTR3EE4ESRNX-1564339760-6066</Description>
    </_dlc_DocIdUrl>
  </documentManagement>
</p:properties>
</file>

<file path=customXml/itemProps1.xml><?xml version="1.0" encoding="utf-8"?>
<ds:datastoreItem xmlns:ds="http://schemas.openxmlformats.org/officeDocument/2006/customXml" ds:itemID="{94A01FC0-6B9F-432F-B83B-478ECD97A279}">
  <ds:schemaRefs>
    <ds:schemaRef ds:uri="http://schemas.microsoft.com/sharepoint/events"/>
  </ds:schemaRefs>
</ds:datastoreItem>
</file>

<file path=customXml/itemProps2.xml><?xml version="1.0" encoding="utf-8"?>
<ds:datastoreItem xmlns:ds="http://schemas.openxmlformats.org/officeDocument/2006/customXml" ds:itemID="{B1298D42-A310-4A1C-BBB9-44AA3567C02A}">
  <ds:schemaRefs>
    <ds:schemaRef ds:uri="http://schemas.microsoft.com/sharepoint/v3/contenttype/forms"/>
  </ds:schemaRefs>
</ds:datastoreItem>
</file>

<file path=customXml/itemProps3.xml><?xml version="1.0" encoding="utf-8"?>
<ds:datastoreItem xmlns:ds="http://schemas.openxmlformats.org/officeDocument/2006/customXml" ds:itemID="{0FBCF316-3633-4B54-BBC7-8DF76DA225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0fcec41-f85f-4e4a-baed-46c3f55a210f"/>
    <ds:schemaRef ds:uri="2f6a910d-138e-42c1-8e8a-320c1b7cf3f7"/>
    <ds:schemaRef ds:uri="3e7e99e2-84f1-4bc6-ad05-842ea90814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92D8B03-84C2-4EB8-8012-90F455648D5E}">
  <ds:schemaRefs>
    <ds:schemaRef ds:uri="http://purl.org/dc/elements/1.1/"/>
    <ds:schemaRef ds:uri="http://schemas.microsoft.com/office/2006/metadata/properties"/>
    <ds:schemaRef ds:uri="2f6a910d-138e-42c1-8e8a-320c1b7cf3f7"/>
    <ds:schemaRef ds:uri="http://purl.org/dc/dcmitype/"/>
    <ds:schemaRef ds:uri="http://schemas.microsoft.com/office/2006/documentManagement/types"/>
    <ds:schemaRef ds:uri="http://schemas.microsoft.com/office/infopath/2007/PartnerControls"/>
    <ds:schemaRef ds:uri="http://www.w3.org/XML/1998/namespace"/>
    <ds:schemaRef ds:uri="http://schemas.openxmlformats.org/package/2006/metadata/core-properties"/>
    <ds:schemaRef ds:uri="3e7e99e2-84f1-4bc6-ad05-842ea90814d1"/>
    <ds:schemaRef ds:uri="20fcec41-f85f-4e4a-baed-46c3f55a210f"/>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12672</TotalTime>
  <Words>10762</Words>
  <Application>Microsoft Office PowerPoint</Application>
  <PresentationFormat>Widescreen</PresentationFormat>
  <Paragraphs>879</Paragraphs>
  <Slides>51</Slides>
  <Notes>51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51</vt:i4>
      </vt:variant>
    </vt:vector>
  </HeadingPairs>
  <TitlesOfParts>
    <vt:vector size="61" baseType="lpstr">
      <vt:lpstr>Arial</vt:lpstr>
      <vt:lpstr>Arial Narrow</vt:lpstr>
      <vt:lpstr>Calibri</vt:lpstr>
      <vt:lpstr>Calibri Light</vt:lpstr>
      <vt:lpstr>MetaNormal-Roman</vt:lpstr>
      <vt:lpstr>Nirmala UI</vt:lpstr>
      <vt:lpstr>Noto Sans</vt:lpstr>
      <vt:lpstr>Noto Sans,Sans-Serif</vt:lpstr>
      <vt:lpstr>Symbol</vt:lpstr>
      <vt:lpstr>Office Theme</vt:lpstr>
      <vt:lpstr>Important to think of when preparing for this training (1/2)</vt:lpstr>
      <vt:lpstr>Important to think of when preparing for this training (2/2)</vt:lpstr>
      <vt:lpstr>Messages to convey in this training</vt:lpstr>
      <vt:lpstr>Establishing Energy Collectives  Getting started: Defining scope and organizing stakeholders</vt:lpstr>
      <vt:lpstr>Saving energy together: Establishing Energy Collectives</vt:lpstr>
      <vt:lpstr>Getting started: Defining scope and organizing stakeholders</vt:lpstr>
      <vt:lpstr>Who are we?</vt:lpstr>
      <vt:lpstr>A local SME energy collective</vt:lpstr>
      <vt:lpstr>PowerPoint Presentation</vt:lpstr>
      <vt:lpstr>Trusted Partner</vt:lpstr>
      <vt:lpstr>PowerPoint Presentation</vt:lpstr>
      <vt:lpstr>Impact ambitions can be about</vt:lpstr>
      <vt:lpstr>Impact ambition development</vt:lpstr>
      <vt:lpstr>Example of impact ambition</vt:lpstr>
      <vt:lpstr>Impact ambition development tool </vt:lpstr>
      <vt:lpstr>PowerPoint Presentation</vt:lpstr>
      <vt:lpstr>PowerPoint Presentation</vt:lpstr>
      <vt:lpstr>Four types of collective services and activities</vt:lpstr>
      <vt:lpstr>Linking services and activities to desired impact </vt:lpstr>
      <vt:lpstr>Linking services and activities to desired impact </vt:lpstr>
      <vt:lpstr>Summarize services and activities in Value Proposition</vt:lpstr>
      <vt:lpstr>Example of a Value proposition</vt:lpstr>
      <vt:lpstr>Value proposition</vt:lpstr>
      <vt:lpstr>What could be your value proposition?</vt:lpstr>
      <vt:lpstr>PowerPoint Presentation</vt:lpstr>
      <vt:lpstr>Motivating SMEs to participate</vt:lpstr>
      <vt:lpstr>Make it clear! Examples of participation with different degrees of commitment</vt:lpstr>
      <vt:lpstr>Motivate SMEs – Adapt your arguments </vt:lpstr>
      <vt:lpstr>Adapt your arguments – Example A</vt:lpstr>
      <vt:lpstr>Adapt your arguments – Example B</vt:lpstr>
      <vt:lpstr>Take contact</vt:lpstr>
      <vt:lpstr>PowerPoint Presentation</vt:lpstr>
      <vt:lpstr>Involve relevant stakeholders For example: Energy Services Suppliers</vt:lpstr>
      <vt:lpstr>Simplified stakeholder analysis</vt:lpstr>
      <vt:lpstr>Exercise – Fill out the stakeholders for your business area </vt:lpstr>
      <vt:lpstr>Key take aways</vt:lpstr>
      <vt:lpstr>Questions &amp; Feedback</vt:lpstr>
      <vt:lpstr>PowerPoint Presentation</vt:lpstr>
      <vt:lpstr>Main source of information</vt:lpstr>
      <vt:lpstr>Roveri Industrial district</vt:lpstr>
      <vt:lpstr>Macrolotto of Prato</vt:lpstr>
      <vt:lpstr>Oradea Industrial Platforms</vt:lpstr>
      <vt:lpstr>Platform Ondernemend Meierijstad</vt:lpstr>
      <vt:lpstr>17.000 PV panels (&amp; LED &amp; 5 heat pumps) in Wateringen</vt:lpstr>
      <vt:lpstr>Collective PV purchasing in Amersfoort</vt:lpstr>
      <vt:lpstr>10.000 m2 PV on Business Park IJsselveld</vt:lpstr>
      <vt:lpstr>District Heating for new Business Area Schoterhoek II</vt:lpstr>
      <vt:lpstr>Heat-cold exchange network in Heerhugowaard</vt:lpstr>
      <vt:lpstr>Berlin Adlershof Science City</vt:lpstr>
      <vt:lpstr>Null Emission Motzener straße</vt:lpstr>
      <vt:lpstr>“Together” – it works!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Brüning-Pfeiffer, Anna</dc:creator>
  <cp:lastModifiedBy>Cox, E.P. (Evie)</cp:lastModifiedBy>
  <cp:revision>39</cp:revision>
  <cp:lastPrinted>2022-01-31T13:48:37Z</cp:lastPrinted>
  <dcterms:created xsi:type="dcterms:W3CDTF">2020-12-02T13:23:48Z</dcterms:created>
  <dcterms:modified xsi:type="dcterms:W3CDTF">2022-05-24T14:51:57Z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0x010100A35317DCC28344A7B82488658A034A5C0100BB56C1FCB425E542A9558D1DA173B4CA</vt:lpwstr>
  </property>
  <property fmtid="{D5CDD505-2E9C-101B-9397-08002B2CF9AE}" pid="3" name="TNOC_DocumentClassification">
    <vt:lpwstr>5;#TNO Internal|1a23c89f-ef54-4907-86fd-8242403ff722</vt:lpwstr>
  </property>
  <property fmtid="{D5CDD505-2E9C-101B-9397-08002B2CF9AE}" pid="4" name="TNOC_DocumentType">
    <vt:lpwstr/>
  </property>
  <property fmtid="{D5CDD505-2E9C-101B-9397-08002B2CF9AE}" pid="5" name="TNOC_ClusterType">
    <vt:lpwstr>1;#Project|fa11c4c9-105f-402c-bb40-9a56b4989397</vt:lpwstr>
  </property>
  <property fmtid="{D5CDD505-2E9C-101B-9397-08002B2CF9AE}" pid="6" name="_dlc_DocIdItemGuid">
    <vt:lpwstr>bf3a78d6-047a-4767-b02a-dc5e6e262fbf</vt:lpwstr>
  </property>
  <property fmtid="{D5CDD505-2E9C-101B-9397-08002B2CF9AE}" pid="7" name="TNOC_DocumentCategory">
    <vt:lpwstr/>
  </property>
  <property fmtid="{D5CDD505-2E9C-101B-9397-08002B2CF9AE}" pid="8" name="TNOC_DocumentSetType">
    <vt:lpwstr/>
  </property>
</Properties>
</file>